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notesSlides/notesSlide2.xml" ContentType="application/vnd.openxmlformats-officedocument.presentationml.notesSlide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notesSlides/notesSlide3.xml" ContentType="application/vnd.openxmlformats-officedocument.presentationml.notesSlide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307" r:id="rId2"/>
    <p:sldId id="385" r:id="rId3"/>
    <p:sldId id="390" r:id="rId4"/>
    <p:sldId id="388" r:id="rId5"/>
    <p:sldId id="389" r:id="rId6"/>
    <p:sldId id="394" r:id="rId7"/>
    <p:sldId id="395" r:id="rId8"/>
    <p:sldId id="393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8" r:id="rId31"/>
    <p:sldId id="419" r:id="rId32"/>
    <p:sldId id="420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Segoe UI"/>
        <a:ea typeface="굴림"/>
        <a:cs typeface="굴림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Segoe UI"/>
        <a:ea typeface="굴림"/>
        <a:cs typeface="굴림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00"/>
    <a:srgbClr val="000066"/>
    <a:srgbClr val="A50021"/>
    <a:srgbClr val="0000FF"/>
    <a:srgbClr val="B2B2B2"/>
    <a:srgbClr val="CC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63" autoAdjust="0"/>
  </p:normalViewPr>
  <p:slideViewPr>
    <p:cSldViewPr>
      <p:cViewPr>
        <p:scale>
          <a:sx n="94" d="100"/>
          <a:sy n="94" d="100"/>
        </p:scale>
        <p:origin x="-882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32"/>
    </p:cViewPr>
  </p:sorterViewPr>
  <p:notesViewPr>
    <p:cSldViewPr>
      <p:cViewPr varScale="1">
        <p:scale>
          <a:sx n="102" d="100"/>
          <a:sy n="102" d="100"/>
        </p:scale>
        <p:origin x="-144" y="-90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wmf"/><Relationship Id="rId2" Type="http://schemas.openxmlformats.org/officeDocument/2006/relationships/image" Target="../media/image400.wmf"/><Relationship Id="rId1" Type="http://schemas.openxmlformats.org/officeDocument/2006/relationships/image" Target="../media/image39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wmf"/><Relationship Id="rId3" Type="http://schemas.openxmlformats.org/officeDocument/2006/relationships/image" Target="../media/image492.wmf"/><Relationship Id="rId7" Type="http://schemas.openxmlformats.org/officeDocument/2006/relationships/image" Target="../media/image496.wmf"/><Relationship Id="rId2" Type="http://schemas.openxmlformats.org/officeDocument/2006/relationships/image" Target="../media/image491.wmf"/><Relationship Id="rId1" Type="http://schemas.openxmlformats.org/officeDocument/2006/relationships/image" Target="../media/image490.wmf"/><Relationship Id="rId6" Type="http://schemas.openxmlformats.org/officeDocument/2006/relationships/image" Target="../media/image495.wmf"/><Relationship Id="rId5" Type="http://schemas.openxmlformats.org/officeDocument/2006/relationships/image" Target="../media/image494.wmf"/><Relationship Id="rId4" Type="http://schemas.openxmlformats.org/officeDocument/2006/relationships/image" Target="../media/image493.wmf"/><Relationship Id="rId9" Type="http://schemas.openxmlformats.org/officeDocument/2006/relationships/image" Target="../media/image49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wmf"/><Relationship Id="rId2" Type="http://schemas.openxmlformats.org/officeDocument/2006/relationships/image" Target="../media/image580.wmf"/><Relationship Id="rId1" Type="http://schemas.openxmlformats.org/officeDocument/2006/relationships/image" Target="../media/image57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wmf"/><Relationship Id="rId1" Type="http://schemas.openxmlformats.org/officeDocument/2006/relationships/image" Target="../media/image36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" Type="http://schemas.openxmlformats.org/officeDocument/2006/relationships/image" Target="../media/image387.wmf"/><Relationship Id="rId4" Type="http://schemas.openxmlformats.org/officeDocument/2006/relationships/image" Target="../media/image3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19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t" anchorCtr="0" compatLnSpc="1">
            <a:prstTxWarp prst="textNoShape">
              <a:avLst/>
            </a:prstTxWarp>
          </a:bodyPr>
          <a:lstStyle>
            <a:lvl1pPr algn="l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3" y="0"/>
            <a:ext cx="3036887" cy="4619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t" anchorCtr="0" compatLnSpc="1">
            <a:prstTxWarp prst="textNoShape">
              <a:avLst/>
            </a:prstTxWarp>
          </a:bodyPr>
          <a:lstStyle>
            <a:lvl1pPr algn="r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6888" cy="4619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b" anchorCtr="0" compatLnSpc="1">
            <a:prstTxWarp prst="textNoShape">
              <a:avLst/>
            </a:prstTxWarp>
          </a:bodyPr>
          <a:lstStyle>
            <a:lvl1pPr algn="l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3" y="8774113"/>
            <a:ext cx="3036887" cy="4619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b" anchorCtr="0" compatLnSpc="1">
            <a:prstTxWarp prst="textNoShape">
              <a:avLst/>
            </a:prstTxWarp>
          </a:bodyPr>
          <a:lstStyle>
            <a:lvl1pPr algn="r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C42F00BE-BC38-47EB-B48E-806B8974A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6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8:27.1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479 54 37,'5'-8'29,"-5"-2"0,-1 0-5,1 10-3,0-16-5,0 16-1,1-10-5,-1 10-3,0 0-4,0 0-4,0 0 0,-4 13 0,4-2 0,-1 3 0,2 4 0,-1 2 1,0 5 0,0 3 0,-2 2 1,0 4-2,-1 4 2,-1 4-1,-1 4 0,1 3 0,-1 1 0,-1 1 0,-2-2 0,1-1 0,1-6 0,0-4 0,1-6 0,1-8 1,1-6 0,3-6-1,0-12 0,9 9 1,0-11-1,5-2 0,5-2-1,3 3 1,5-2-1,3 4 1,3 5 0,2 2 1,-2 5-1,0 0 0,-4 3 1,-3-4-5,1 1-13,-2-8-11,-4-9-1,1 0-6,-3-14 0</inkml:trace>
  <inkml:trace contextRef="#ctx0" brushRef="#br0" timeOffset="741">1068 697 51,'0'0'28,"1"-9"-4,-1 9-2,3-9-4,-3 9-3,0 0-1,0 0-4,-1-11-5,1 11-5,0 0 0,0 0 0,-10-9 0,10 9 0,-8-4-1,8 4 1,-12-1-1,12 1 1,-12 2-1,12-2 0,-13 9 0,13-9 1,-12 16-1,6-5 1,1 5 1,2 2-2,3 2 2,0 0-2,2 3 2,2-1-1,-2-1 0,2-1 0,-1-3 0,-3-2 0,-4-1 0,-2-3-7,-2 1-18,-3 4-6,-8-5-2,4 9-2</inkml:trace>
  <inkml:trace contextRef="#ctx0" brushRef="#br0" timeOffset="1643">398 1516 81,'-5'-12'36,"5"12"-3,-6-12-10,-3 0-11,4 3-6,-2-4-6,-1 1 0,-1-2 0,-1 0 0,0 0 0,-2 2 0,1 1 0,-2 2-1,1 4 1,-1 2-1,-2 6 0,1 4 1,0 4-1,0 6 1,0 5-1,-1 4 1,6 6-1,2 4 1,4 2 0,6 2 0,4 1-1,4-1 1,7-1 0,4-2 0,2-2 0,1-2 0,0-2 0,-1-2 0,-4-2 0,-3 2 0,-7-2 0,-5 1 0,-5-2 0,-7-1 0,-5 0 0,-7-3 1,-3-4-1,-5-4 1,-3-5-1,-3-7 1,-2-6-1,3-4 1,2-4-1,3-2-9,9 1-14,7 2-5,4-2-2,7 13-5</inkml:trace>
  <inkml:trace contextRef="#ctx0" brushRef="#br0" timeOffset="2264">602 1891 60,'-1'-8'36,"1"8"-1,-9 4-6,9-4-13,-13 13-8,5 0-5,-1 6-4,2 8 1,1 4-1,6 4 1,0 1 0,5 0-1,2-4 2,4-7-1,0-6 1,3-12-1,1-11 1,2-11 0,-1-7 0,-3-5 0,-6-3-1,-5-4 1,-1-2-1,-7 5 0,1 4 0,-7 4-1,-3 3-15,3 9-12,12 11-2,-14-7-6,14 7 0</inkml:trace>
  <inkml:trace contextRef="#ctx0" brushRef="#br0" timeOffset="2734">973 1461 37,'0'0'34,"9"-11"-4,-9 11-7,0 0-4,1 17-3,0 5-5,-5 7-3,4 9-4,-4 9-4,-1 7 0,-2 9 0,1 2 0,-2 3 0,1-3 0,0-4 0,0-7 0,5-10 1,-1-8-2,4-11-9,-3-10-13,2-15-5,0 0-5,7-11-3</inkml:trace>
  <inkml:trace contextRef="#ctx0" brushRef="#br0" timeOffset="3165">1160 1954 53,'0'0'28,"0"0"-2,0 0-5,0 0-2,0 19-5,-3-6-1,5 7-6,-3 3-8,0 2 1,0 0 0,0 1 0,1-3-3,-4-8-13,5-4-11,-1-11-5,0 0-3,3-10 1</inkml:trace>
  <inkml:trace contextRef="#ctx0" brushRef="#br0" timeOffset="3365">1178 1791 90,'-2'-14'35,"-6"-3"-12,4 4-30,4 13-22,-8-14-7,7 6 0</inkml:trace>
  <inkml:trace contextRef="#ctx0" brushRef="#br0" timeOffset="3706">1598 1515 54,'7'-17'37,"0"7"-2,-2 2-9,-5-1-11,0 9-3,0 0-8,0 0-5,0 12 0,-3 4 1,-1 7-1,-2 6 0,0 7 1,0 7 0,-1 4 0,-1 5 0,1-1 0,1 2 0,1-5 0,1-2 0,2-4 0,1-7 0,1-5 0,1-8 1,0-5-1,0-5 1,-1-12-1,2 8 1,-2-8 0,-2-11 0,-1 1 0,-4-1 0,-3-1 0,-4-2-1,-4 3 0,-3 2 0,-2 4 0,-1 5-1,1 8 1,1 8-1,2 6 0,7 5 1,6 5-1,7-1 1,6-2 0,7-4 0,8-5-16,4-10-10,0-9-3,0-4-2,-5-7 0</inkml:trace>
  <inkml:trace contextRef="#ctx0" brushRef="#br0" timeOffset="4597">70 2622 46,'16'-18'34,"-7"-3"2,3 6-3,-6 2-12,0 1-9,-6 12-8,0 0-5,0 0 0,-4 25 0,-1 0 1,-2 8-1,2 8 1,-2 9-1,3 8 1,-3 9 0,1 6 0,0 4 1,-1 3-1,-2 0 0,-1-3 0,-1-5 0,1-8 0,3-11 0,-1-11 0,4-11 1,4-10 0,7-9-1,4-8 1,9-6 0,3 1 0,4-1 0,5 3-1,3 1 1,-1 4-1,2 3 0,-3 0 1,0 3-4,-7-6-12,3-2-12,-2-3-2,-7-8 0,0 1-4</inkml:trace>
  <inkml:trace contextRef="#ctx0" brushRef="#br0" timeOffset="5108">461 3412 21,'8'-1'34,"-5"-7"2,4-1-7,2 0-8,-1-7-4,4 1-1,-4-8-6,4 2-4,-5-4-4,1 1-2,-1 0 0,-4 0 0,-4 0 0,-3 5 0,-5 3-1,-4 7 1,-4 8-1,-4 10 0,2 12 0,-1 11 0,6 12 0,4 6 1,7 5-1,6-2 1,5-1 1,2-10-1,5-10 1,2-11 0,-1-13-2,-2-13-16,-1-7-13,1-2-3,-8-14-3,6 3 0</inkml:trace>
  <inkml:trace contextRef="#ctx0" brushRef="#br0" timeOffset="5558">684 3211 66,'0'0'35,"-4"10"-2,1 6-10,-4 3-8,7 9-6,-5 1-7,2 4-2,-1 3-1,2-2 2,-1-4-2,2-5 1,1-5 1,1-8 0,-1-12 0,14 3 1,-6-13-1,2-5 0,2-4 1,0 1-1,2 1-1,-1 3 0,-1 8-1,2 8 0,1 9 0,1 6 1,0 7-1,0 1 1,3 4-2,-6-7-18,4-8-8,2-1-7,-6-17 0,5 0 0</inkml:trace>
  <inkml:trace contextRef="#ctx0" brushRef="#br0" timeOffset="6039">1159 3390 59,'0'0'36,"-7"-8"-4,7 8-7,-9-5-5,0 0-6,9 5-7,-17-1-7,6 1 0,-3 3 0,-3 5-1,-1 5 1,-1 6-1,3 5 0,0 3 0,7 4 0,0 1 0,6-3 1,5-5 0,4-7 1,3-9-1,2-10 1,3-6-1,-2-8 0,2-3 1,-3-3-1,0 1 1,-3-1-2,0 4 1,-4 4 0,-1 4-1,-3 10 1,0 0-1,0 0 0,3 22 1,-3 3 0,-1 5-2,1 7 2,-2 7 0,-1 3 0,-1 4 0,-3 1 0,-1 1 0,-4-3 0,-1-2 1,-1-4-1,0-6 1,-1-6-1,1-12-11,3-5-15,2-9-3,0-11 1,3-5-4</inkml:trace>
  <inkml:trace contextRef="#ctx0" brushRef="#br0" timeOffset="6640">1358 2920 50,'0'0'25,"0"0"-1,4 12-2,-4 9-3,-3 7-3,-1 15 0,-3 7-8,2 12-8,1 7 0,-1 5 1,0 4-1,1-5 0,0-4 1,2-7-1,2-11-1,-1-14-12,3-8-7,-1-10-7,-1-19-6,0 0-1</inkml:trace>
  <inkml:trace contextRef="#ctx0" brushRef="#br0" timeOffset="6910">1241 3403 68,'0'0'36,"0"0"-1,-12 7-1,12-7-23,2 12-11,8-3 1,4-2 0,1 0 0,3-1 0,-2-3 0,0-3 0,0 2-11,-5-7-12,-1-2-8,-2 1 0,-1-3-1</inkml:trace>
  <inkml:trace contextRef="#ctx0" brushRef="#br0" timeOffset="7281">1527 2980 62,'0'0'37,"0"0"-4,5 10-9,-6 2-9,1 9-7,-2 6-6,2 8-2,-1 6 0,-1 8 0,0 5 0,-1 2 0,-2-2 0,1-3 1,0-4-1,0-8 0,2-7 0,0-8 1,2-9 0,0-15 0,0 0 0,12-2-1,-6-12 1,2-1 0,0-1-2,1 4 1,1 8-1,0 7 1,3 13-1,-1 8 0,2 7 1,0 5-1,3 3-11,0-4-19,-2-11 1,-5-5-2,-10-19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09.2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36,'0'0'25,"0"0"0,3 20-3,-5 2-21,1 11 1,1 14-1,0 13 1,3 14-1,0 15 1,3 10-1,-2 4 1,2 0-1,-2-6 0,2-9 0,-2-11 0,1-13-1,-3-15-5,3-16-12,-8-21-8,5-2-1,-11-19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02.0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56 22 56,'0'0'34,"1"-10"-2,-1 10 0,12-4-15,-4 0-17,4 2 1,2 1-1,4 4 2,1 4-1,-1 5 0,2 4-1,-2 3 1,0 1 0,-4 1 0,-1-1-1,-5-3 0,1-4 0,-5-3 0,-4-10 0,2 13-1,-2-13 0,0 0 0,-13 5 1,4-6-1,-5 3 1,-1 1 0,-6 4 0,-1 3 1,-5 6-1,1 5 1,-1 8-1,2 8-1,2 5 1,2 5 0,8 1 0,5 0-1,9-4 1,6-4-1,5-8 0,5-12 1,6-9-1,3-11 0,2-9-6,0-8-19,2-11-2,1-3-2,-3-9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02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62 101 49,'0'0'34,"0"0"0,0 0-3,-11 13-12,1-1-11,4 8-7,-1 4 1,5 6-1,-1 2-1,4 1 0,2-1 0,5-5-2,2-8 1,2-11-1,2-10 1,-1-14-1,1-9 1,-5-7-1,-3-4 1,-7-4 1,-5-3 0,-7 3 0,-4 3 0,-3 8 1,-1 4 2,3 9-1,1 6-1,9 8 1,8 2 0,12 17-1,8-3 0,9 1 3,9-6-10,15 7 3,-6-13-2,7 3 0,-10-12 1,2 5 0,-15-7 0,-2 8-3,-19 3 9,-11 9-1,-10 9 0,-10 19-1,-6 15 1,-8 18-1,-6 12 0,-1 9-1,1 2 1,5-4-1,6-7 1,10-17-2,6-20-16,11-24-10,11-16 0,4-19 0</inkml:trace>
  <inkml:trace contextRef="#ctx0" brushRef="#br0" timeOffset="1993">339 686 61,'-2'18'34,"-6"-1"0,6 10-8,3 4-13,1-2-9,6-2-5,5-9 0,4-13-1,4-16 1,2-14-1,-1-10-10,-4-6-12,-13-8-3,-4 6-6,-18-6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11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91 0 54,'0'-13'33,"0"13"-1,-7 17-1,2 26-18,1 23-14,-1 17 1,-1 17-1,1 12 1,0 8 0,-1-2 0,0-11 0,-1-11 0,1-16 0,1-16 1,0-16-6,-1-21-10,6-27-9,0 0-2,-13-24-2,13-8 0</inkml:trace>
  <inkml:trace contextRef="#ctx0" brushRef="#br0" timeOffset="541">618 20 50,'0'0'27,"0"0"-3,-10 5-4,0 2-2,-4 5-3,-9 3-6,-5 7-9,-9 5-1,-5 4 1,-5 3 0,-4 2 0,-1 3 0,1 3-1,6-1 1,7-2 0,7 2 0,9-3 0,10-1-1,10-1 2,8-5-1,9-2 0,8-4 0,6-4 1,4-1-4,2-4-13,4-1-10,1 2-1,-6-4-1,2 2 0</inkml:trace>
  <inkml:trace contextRef="#ctx0" brushRef="#br0" timeOffset="911">610 627 74,'-3'30'33,"5"18"-1,-6 5-10,2 3-19,3 1-3,-1-2 0,0-8-17,1-12-10,5-6-3,-6-29-3,7 10 1</inkml:trace>
  <inkml:trace contextRef="#ctx0" brushRef="#br0" timeOffset="1121">617 644 75,'-4'-22'34,"8"13"-2,-5-3-8,3-2-24,3 1-1,3 3 1,2 4 0,3 6 0,3 5 0,-1 7 0,3 3 0,-1 5 0,-2 0 0,0 2 0,-4-2 0,-4 1-1,-4-2 1,-5-2 0,-4-2 0,-3-3 0,-2-2 0,0-5 0,-1-2 1,0-3-1,3 0 0,9 0 0,0 0 0,3 10-1,6 4 1,0 9 0,3 6 0,-1 4 0,-2 4 0,-3 0 1,-5-1-2,-5-5 2,-7-7-1,-2-6-13,-6-8-10,-2-9-4,1-2-1,-4-11-4</inkml:trace>
  <inkml:trace contextRef="#ctx0" brushRef="#br0" timeOffset="1662">362 688 72,'-16'0'33,"14"9"-1,-1 0-5,11 1-28,11 0 1,8 2-1,4 2-26,0-5-4,7 7-3,-10-10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13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178 0 51,'0'0'34,"0"0"-2,8 26 0,-9 11-16,1 12-16,1 13-1,-1 12 1,0 9 0,0 3 0,0-3 0,0-9 0,-2-11-14,1-17-12,1-13-1,-5-19-2,5-14-1</inkml:trace>
  <inkml:trace contextRef="#ctx0" brushRef="#br0" timeOffset="181">26 520 75,'-14'-14'34,"2"3"-2,12 11-8,20 1-22,2 6-3,6 1 1,5 0-1,2-2-16,1-4-11,3 0-4,-10-11-1,1 3 0</inkml:trace>
  <inkml:trace contextRef="#ctx0" brushRef="#br0" timeOffset="371">405 379 55,'-5'10'33,"7"11"-2,-4-5 1,6 0-25,5 0-7,5-2 1,4-6-1,1-7 1,0-2 0,0-8-2,1-3 2,0-2-1,-4 1 0,-2 2 0,-5 9 0,-4 14-1,-4 13 1,-5 15 1,-3 13-2,-5 14 1,-2 12 0,-2 7 0,0 4 0,3-3 0,2-8 0,4-9-5,4-12-19,2-21-2,6-13-3,-5-24 2</inkml:trace>
  <inkml:trace contextRef="#ctx0" brushRef="#br0" timeOffset="742">797 411 40,'0'0'33,"5"12"0,-3 14-2,-2 14-15,-1 13-9,3 15-3,3 12-5,-4 9 1,6 4 0,0-3 0,1-8 0,1-10 0,1-17 0,-1-16 0,-2-20 0,-7-19 1,6-30-1,-8-13 0,1-17 0,-4-15 1,0-14-1,0-11 0,3-3 0,5 3 0,2 11 0,7 10 0,-1 20 0,6 15-1,2 23 1,1 17-1,-2 19 1,-3 13 0,-5 9-1,-4 9 1,-7 1 0,-4-2 1,-6-2-9,-2-9-17,-6-17-3,-1-9 0,-5-23-4</inkml:trace>
  <inkml:trace contextRef="#ctx0" brushRef="#br0" timeOffset="1352">1266 400 56,'-2'26'33,"6"13"0,-4 1-2,0 1-21,4 1-10,2-5-14,1-9-14,-7-28-4,8 0-1,-6-32 0</inkml:trace>
  <inkml:trace contextRef="#ctx0" brushRef="#br0" timeOffset="1493">1245 86 73,'-14'-20'17,"-2"7"-12,4 7-7,12 6-33,0 0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16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153 440 60,'-22'9'34,"-7"3"-2,5 14-7,1 10-12,0 6-13,6 3-2,6 4 2,7-3-1,8-6 0,7-10 1,8-9 0,1-13-15,9-9-11,3-5 0,-2-10-3,5 6-3</inkml:trace>
  <inkml:trace contextRef="#ctx0" brushRef="#br0" timeOffset="240">457 616 52,'-18'0'34,"2"11"-2,-8 0-1,4 3-15,0 4-17,5 0 1,5 0 0,6-1-1,5-3 1,5-5 0,3-6 0,2-5 1,3-4-1,0 0 0,-1-2 0,0 1 0,-2 5 0,0 4 0,-1 6-1,-1 2 1,-2 3 0,0 0 0,1-5-10,0-8-12,3-9-5,-4-15-2,4-9 2</inkml:trace>
  <inkml:trace contextRef="#ctx0" brushRef="#br0" timeOffset="510">640 249 74,'10'-26'29,"0"16"-3,0 16-8,-7 14-6,4 19-8,-4 17-4,-4 14-1,-2 13 1,-2 4 0,3 2 0,-4-9 0,7-10-12,1-19-15,-1-26 0,7-21-1,-1-31 0</inkml:trace>
  <inkml:trace contextRef="#ctx0" brushRef="#br0" timeOffset="721">877 0 55,'7'-12'28,"-6"21"4,3 31 0,-6 20-15,-2 13-18,4 11 0,-1 4 1,2 4 0,3-6 0,0-10-2,4-12-20,4-12-5,-6-23-6,8-9 1</inkml:trace>
  <inkml:trace contextRef="#ctx0" brushRef="#br0" timeOffset="921">1013 647 49,'-3'21'32,"8"6"2,-4-7-2,7-5-17,4-2-15,3-7 1,3-8-1,2-7 1,0-3-1,-2-2 0,-2 2 0,-2 7 0,-4 7 0,-3 15 0,-4 14 0,-4 13 0,-5 10-1,-1 11 1,-1 5 0,-2 5 0,-2-4-15,1-11-12,4-2-1,-3-19-1,7-7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17.5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43 499 39,'-1'-9'31,"1"9"0,0 0-8,0-12-5,0 12-7,1-8-5,-1 8-2,0 0-2,1-8 0,-1 8 1,0 0-2,-12 2-1,12-2 0,-14 7-1,7 3-1,0 4 2,4 10-1,4 9 0,3 7 1,7 3-1,3 1 1,7-3 1,2-8-1,4-10 1,-2-14 0,0-17-1,-3-11 2,-1-13-2,-3-5 1,-4-5-11,-3-2-16,-5-2-2,3 7-2,-5 2 2</inkml:trace>
  <inkml:trace contextRef="#ctx0" brushRef="#br0" timeOffset="430">433 423 74,'0'0'33,"2"-9"-9,-2 9-4,0 0-6,0 0-6,0 0-9,0 0 1,-10-3-1,10 3 0,-4 16 1,2 1-2,3 5 2,0 5 0,1 5 0,0 2 0,-2 3 0,1-1 0,-2-6 0,-2-3 0,-2-7 0,-2-6 2,1-4-14,-3-10-10,1-8-6,8 8-1,-7-19 1</inkml:trace>
  <inkml:trace contextRef="#ctx0" brushRef="#br0" timeOffset="701">505 682 57,'11'-14'29,"2"0"0,-3-6-2,-4-3-9,4 4-6,-7 0-12,-1 6 0,-2 13 0,0 0-1,-7 13 1,2 10-1,2 4 1,1 4 0,4 2-2,3-3 1,6-8-17,2-8-9,0-16-1,4-9 0,-1-15 0</inkml:trace>
  <inkml:trace contextRef="#ctx0" brushRef="#br0" timeOffset="941">814 34 54,'8'-21'29,"-7"8"0,-1 13 0,-1 9-13,-4 4-5,3 6-11,-1 6 0,0 8 0,3 10-1,1 7 1,3 12 1,3 6-1,1 1 0,2-1 0,1-3 0,1-8 0,-1-11 2,0-12-2,-4-14 0,-4-12 0,-3-8 1,-9-5-1,-4-3 0,-1 0 0,-5 6 0,2 4-1,-1 11-1,4 5 2,5 8-1,7 2 1,7-2 0,5-7-17,8-11-10,7-11-1,-2-18-1,4-8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19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362 94 82,'3'-13'35,"-14"-8"-1,2 3-10,-3 1-24,-4 2-1,-3 5 1,0 9-1,-2 12 0,-1 15 1,5 19-1,2 18 1,0 17-1,4 13 1,4 8 0,1-1 0,6-3 1,4-12-1,3-17-1,6-15-10,-3-22-5,3-15-2,-5-18-1,-1-9 1,-9-13 1,-3-4 7,-11-7 5,-8-7 16,2 0 7,-11 0 0,3 8 0,-2 6 0,7 11-2,0 9-6,12 13-4,8 9-6,8 9-1,11 2 1,9-1 0,10-5 1,8-6-1,6-11 0,0-7 1,0-8-1,-1-9-8,-3 2-6,-7-5-4,-5 4 0,-7-2 0,-2 9 0,-9-1 12,-2 5 6,-11 10 7,0 0 8,8 1 3,-14 9 0,-1 8 0,-3 2-2,1 11-9,-1 6-7,0 2 0,3 3 0,4-2 0,6-6 0,4-9 0,5-12 1,4-12-1,2-15 1,-1-8-1,-1-7 1,0-6-1,-9-2 1,-5-1-4,-3 8-15,-5 5-9,-3 3-1,3 7-2,-2 0 1</inkml:trace>
  <inkml:trace contextRef="#ctx0" brushRef="#br0" timeOffset="671">575 542 70,'0'0'30,"7"16"-1,-7-3 0,2 5-15,2 4-14,1 5 1,0 0-1,-1 0 0,3-3 1,3-10-1,2-8 1,0-12 0,3-5-1,2-8 0,1-3 0,-3 3 0,1 3-1,2 6-24,-2 12-4,-16-2-5,17 18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20.4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206 292 50,'0'0'33,"-24"-1"-1,6 11-3,-5 5-13,-5 11-17,-1 9 0,0 13 0,5 7 0,7 4 1,5 2-1,10-5 2,10-5-1,9-11 0,8-12 1,6-13-4,3-12-19,-1-14-4,7-4-2,-6-9 1</inkml:trace>
  <inkml:trace contextRef="#ctx0" brushRef="#br0" timeOffset="280">624 487 75,'1'-10'29,"-1"10"-1,-14 0-8,0 2-11,-3 4-10,-5 6 0,-3 6 0,-1 7 0,-1 6 0,4 1 0,4 0 0,7-4 1,7-4 0,8-10 1,9-10 0,4-12-1,4-8 1,1-4-1,2 1 1,-2 4-2,-2 6 1,-2 11 0,-3 11 0,-2 8 0,-1 5 0,-1 2-11,1-5-12,-4-13-3,4-9-3,-2-20 2</inkml:trace>
  <inkml:trace contextRef="#ctx0" brushRef="#br0" timeOffset="581">795 140 62,'11'-54'29,"4"15"-2,-6 7 0,-1 17-13,1 19-15,-4 25 0,-4 22 0,0 21 0,-2 17 1,1 13 0,-1 5 0,0-4 0,2-13-7,2-20-19,6-17-1,-8-31-1,-1-22-2</inkml:trace>
  <inkml:trace contextRef="#ctx0" brushRef="#br0" timeOffset="981">1105 491 63,'0'0'33,"0"0"-3,-10-1-7,3 11-12,0 3-12,1 4 0,1 8 1,3 2-1,5 3 0,3 0 1,6-5 0,4-7-13,6-13-13,2-6 0,1-15-2,4-5 1</inkml:trace>
  <inkml:trace contextRef="#ctx0" brushRef="#br0" timeOffset="1182">1375 501 67,'1'29'28,"1"6"0,3-5-1,0-6-20,8-7-6,3-13-1,2-8 1,0-12 0,1-5 0,0-9 0,-4-2-1,-1-7-23,-4 5-4,-11-5-6,5 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22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87 72,'8'38'33,"-9"4"-1,4 20-7,1 12-25,-1 9-1,0 2 0,1-2 2,2-10-2,4-16-20,3-13-6,-3-23 0,3-11-2</inkml:trace>
  <inkml:trace contextRef="#ctx0" brushRef="#br0" timeOffset="230">310 608 37,'-2'-15'33,"3"4"-3,-1 0-9,-3-3-4,1 6-2,-4-1-4,6 9-4,-15 3-8,3 5-1,0 5 1,-2 2 0,1 3 0,2 4 1,2-2-1,5-1 1,3-3 0,6-6 0,3-3 0,4-6 0,1-3 0,2-3 1,-3 0-1,1 0 0,-4 5 0,-1 7-1,-1 5 1,-3 2 0,0 3 0,2-4-8,2-5-15,2-4-4,-2-17-1,5-9 0</inkml:trace>
  <inkml:trace contextRef="#ctx0" brushRef="#br0" timeOffset="571">519 47 77,'7'-29'28,"-6"11"-1,-1 18 0,2 18-25,-4 15-3,1 14 0,2 15 0,1 10 1,4 10 0,2 5 0,5-3 0,0-5 0,3-8 0,-1-12-13,0-16-13,0-11-1,-8-23-5,5-8 0</inkml:trace>
  <inkml:trace contextRef="#ctx0" brushRef="#br0" timeOffset="771">569 521 46,'-17'-17'32,"17"17"1,-17-7-2,17 7-15,9 4-16,8-4 0,5 0-14,3-1-12,8 2-1,-3-6-3,10 2-2</inkml:trace>
  <inkml:trace contextRef="#ctx0" brushRef="#br0" timeOffset="1172">891 439 62,'8'22'32,"-8"-2"0,8 11-5,-3 2-23,1-2-4,0-3-8,1-11-17,1-8-1,-4-19-2,5-10 1</inkml:trace>
  <inkml:trace contextRef="#ctx0" brushRef="#br0" timeOffset="1312">930 251 83,'-10'-18'29,"-9"2"0,11 11-30,8 5-28,0 0-5,3 20 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23.5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40 65,'-3'32'33,"7"12"-1,-5 0-6,6-4-26,6-1 1,3-14 0,3-10 0,0-17 0,0-11-1,-4-12 1,-3-7 0,-8-2 0,-9-2-4,-6 3-20,-4 7-5,-9 0-1,3 9-1</inkml:trace>
  <inkml:trace contextRef="#ctx0" brushRef="#br0" timeOffset="351">228 9 67,'0'0'34,"0"-9"-3,0 9-8,1 9-10,-3 4-14,4 3 0,1 3 0,0 4 0,2 1 0,0 1 1,2-2 0,-1-5 0,2-5 0,2-7 1,2-6 0,3-5-1,2-6 1,2 0-1,2 1 0,0 1 0,0 6 0,-1 7-1,-5 6 1,-2 7 0,-3 4-14,-2 2-13,-4-8 0,2-1-1,-6-14 1</inkml:trace>
  <inkml:trace contextRef="#ctx0" brushRef="#br0" timeOffset="701">661 55 72,'7'-14'34,"-7"-3"-1,3 4-9,-3 13-15,-2-11-9,2 11-1,-10 5 0,1 4-1,1 6 1,-2 1 1,2 4-1,0 3 1,1 3-1,2 0 1,1 0 0,0 0 1,0-2-18,-1 1-10,-7-6-1,-1 2-1,-9-7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09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42 127 25,'-25'-13'24,"17"12"1,-1-8 1,9 9-16,18-12-8,4 5 0,7-4-1,4 0-1,4-2-3,3-4-15,4 8-7,-13-8 0,5 10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39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36 69,'-2'-20'34,"5"9"-1,-5 3-8,2 8-13,1 15-11,0 20-1,1 17-1,1 20 1,0 15-1,-2 15 1,1 8 0,0 1 0,-1-9 0,0-14 0,-1-15 0,1-17-13,-1-21-11,-2-25-4,2-10-1,-5-27-3</inkml:trace>
  <inkml:trace contextRef="#ctx0" brushRef="#br0" timeOffset="521">502 55 42,'0'0'33,"0"0"0,0 0-4,-15 6-11,1 5-7,-10 5-4,-7 6-8,-5 7 1,-8 9 0,-3 8-1,-4 6 1,2 4 0,7 2-1,7-1 1,10 0 0,14 0 0,11-6 0,11-7 0,10-4 0,10-6 1,6-7-2,6-4-15,-1-5-11,-6-10-1,0 2-2,-10-9 0</inkml:trace>
  <inkml:trace contextRef="#ctx0" brushRef="#br0" timeOffset="871">618 686 56,'0'0'35,"11"28"-2,-6 5 1,3 16-16,1 12-18,0 8-1,0 4 1,1-5 0,-2-10-9,-2-16-19,0-12-5,-6-30-1,0 0 1</inkml:trace>
  <inkml:trace contextRef="#ctx0" brushRef="#br0" timeOffset="1082">608 700 83,'0'-11'35,"0"11"-2,9-14-8,1 3-25,2 0 0,4 0-1,3 3 1,2 6-1,3 6 1,1 10-1,-2 6 0,-2 8 1,-5 6 0,-5 5 0,-4 0 0,-6 0 0,-4-3 0,-5-6 1,-1-6 0,-3-6 0,4-6 0,0-4-1,8-8 0,-3 8 0,3-8 0,10 10 0,-2 1-1,1 7 0,-3 4 0,-2 5 1,-4 3 0,-6 1 0,-6 0 0,-4-3 0,-2-3-26,-3-14-1,5-2-2,-4-13-5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41.0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162 14 70,'3'-14'35,"-3"14"-3,0 0-2,-1 14-22,2 1-9,3 8-1,1 7 2,1 8-1,2 3 0,0 0 1,1-3 0,0-4 0,-2-6 1,-2-9-1,-3-6 1,-2-13 0,-10 5-1,-3-5 1,-6 1-1,-6 2 0,-4 1-1,-1 5 0,-1 2 0,3 7 0,5 3-1,9 5 2,7 2 0,10 0-1,5-3 2,7-3-1,5-4 0,0-7 2,1-5-1,-5-5-1,-4-2 1,-12 1-1,0 0 0,0 0 0,-15 7 0,0 8-1,-2 7 0,2 4-1,4 4 2,6 3 0,7-2 0,8-3 0,6-6 0,7-9-5,6-7-21,1-15-1,4-5-1,-5-13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41.7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70,'-2'19'34,"2"21"-1,-6 10 0,0 21-35,3 15 1,1 10 0,-3 5 1,2-2 0,2-9 0,0-13 0,1-16 0,0-18 1,-1-20-18,1-23-9,0 0-2,0-32-5,3 3 0</inkml:trace>
  <inkml:trace contextRef="#ctx0" brushRef="#br0" timeOffset="401">486 6 62,'0'0'34,"0"0"-2,0 0-11,0 0-8,10 4-4,-10 4-9,1 4 0,-2 3-1,-4 6 1,-4 4-2,-4 5 2,-8 3 2,-7 2-4,-6 3 2,-8 1 0,-1-3 2,-1-1-2,2-4 0,3-5-2,6 0 2,11 1 0,15 5 0,11 3 0,11 4 0,11 3 0,7 3 2,8 0-24,9-6-5,3 2-5,-10-17-2</inkml:trace>
  <inkml:trace contextRef="#ctx0" brushRef="#br0" timeOffset="912">630 684 86,'0'0'33,"5"14"-1,-4 6-10,5 2-23,1 4 0,2 3 0,3 1 1,1-4 1,2-3-1,0-12 1,1-7 0,-2-8-1,2-3 1,-4-1-1,1 5-1,1 5 0,0 9 1,3 10-1,0 5 1,5 2-1,1 0 2,5-7 0,2-11 0,1-17 0,-3-13 0,-3-16 0,-5-8-19,-6-7-14,-2 6-1,-16-3-2,3 13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45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205 608 42,'0'0'31,"0"0"2,0 0-8,-6-9-10,6 9-4,-14-1-8,1 3-3,-5 6 1,-4 7-1,-4 7 1,0 6 0,0 7-1,4 4 0,4 3 1,7 0-2,9-6 1,8-7-1,8-9 1,6-12-1,4-10 0,3-12 1,-2-7-1,-2-4 1,-4-1 0,-4 3 0,-6 4 1,-9 19-1,0 0 1,5 13-1,-4 10 1,1 5 0,2 2-1,1 0 0,4-5 0,1-12-12,4-16-15,5-8-4,-8-21-3,6-3 3</inkml:trace>
  <inkml:trace contextRef="#ctx0" brushRef="#br0" timeOffset="401">469 2 70,'12'-14'33,"-12"14"0,14 23-4,-7 16-28,0 19-2,-2 14 1,2 15 0,-3 11 0,-2 6 0,0-2 0,0-4 0,0-8-20,0-20-8,6-14 1,-5-29-2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46.5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2 490 50,'0'0'33,"0"0"0,0 0-1,0 0-15,-4 9-17,7 4 0,-2 6-1,3 7 1,-1 6-1,1 7 1,-2 2 0,3 1 0,-3-3 0,1-10 0,-1-11 0,-2-18 0,0 0 0,7-18 0,0-13 0,-3-6 0,5-5 0,-1-1 0,5 4 0,1 6 0,6 14-3,3 9-20,1 7-5,7 12 0,0 5 0</inkml:trace>
  <inkml:trace contextRef="#ctx0" brushRef="#br0" timeOffset="311">469 628 69,'10'-18'29,"-4"8"-1,-3-3 1,1-2-18,4 1-11,-1 2 0,0-1 0,-2 1 0,-1-1 0,-4 4 0,0 9 0,-14-8 1,1 14-1,-2 7 0,-2 9 0,1 9 0,4 5 1,5 4-1,6 1 0,8-2 0,6-6 0,9-8-21,6-8-6,-5-13-1,5-7-1</inkml:trace>
  <inkml:trace contextRef="#ctx0" brushRef="#br0" timeOffset="742">837 601 67,'-3'-10'30,"3"10"-1,-11-10-1,2 3-16,-1 3-12,-3 1 1,-2 4-1,-1 10 0,-1 5 0,2 8 0,3 3 0,5 3 0,4 0 0,6-4 0,6-7 0,4-11 0,3-11 0,2-11 0,-1-5 0,-1-4 0,0 0 0,-4 4 1,-1 5-2,-1 11 1,-2 9 0,0 7 0,0 2-6,2 0-20,4-1-2,-4-12-1,6-8 1</inkml:trace>
  <inkml:trace contextRef="#ctx0" brushRef="#br0" timeOffset="1072">1162 74 65,'16'-35'29,"-7"7"-1,2 17 0,-11 11-11,7 20-17,-4 8 0,0 14-1,0 10 1,0 11-1,1 6 1,0 3 0,3-1 0,0-6 0,2-8 0,-1-12 0,1-13 1,-2-13-1,-7-19 0,0 0 1,-4-8-1,-11-5 0,-9 3 0,-6 4-1,-3 6 1,-2 8-1,4 8 1,5 7 0,8 3-1,12 1 1,12-2 1,12-6-1,6-7-16,7-10-11,8-4 0,-5-15-2,6-2 0</inkml:trace>
  <inkml:trace contextRef="#ctx0" brushRef="#br0" timeOffset="1443">1471 522 87,'4'23'28,"-2"-3"0,6-1-8,5 1-20,3-3 0,4-2 0,0-3 0,1-7 1,-1-7-1,-3-6 1,-1-2-1,-4-1 0,-4 3 0,-8 8 0,0 0 0,-3 24 0,-7 11-1,-4 14 1,-3 14 0,0 10 0,-1 6-1,2 2-24,1-9-2,6-5-3,-1-17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48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209 545 10,'0'0'23,"0"0"3,0 0-6,0 0-1,0 0-3,-11-5-1,11 5-2,-15-7 0,3 7-4,-7 3-9,-2 4 0,-3 8 0,-1 4 0,0 5-1,2 3 1,6 3-1,4-2 2,9-2-2,6-5 2,8-9-1,7-7 0,2-8 0,4-7 0,-3-4 1,2 1-2,-5 1 1,-2 8 0,-4 7 0,-4 8 0,0 8 0,-1 5 0,1 0 0,1-3-8,2-8-14,2-7-5,-1-16-2,5-3 2</inkml:trace>
  <inkml:trace contextRef="#ctx0" brushRef="#br0" timeOffset="381">502 523 85,'8'-3'28,"-8"3"-5,-8 10-4,-2 7-8,-4 4-11,-1 5 0,0 6 0,3 1 0,5 2 0,6 0 0,8-2 0,6-7-6,7-9-21,8-1-1,-1-14-1,5-5-1</inkml:trace>
  <inkml:trace contextRef="#ctx0" brushRef="#br0" timeOffset="791">908 528 69,'0'0'34,"-11"-9"-2,0 15-10,0 9-13,-3 8-9,4 5 0,1 9 0,5 4 0,7 1 0,7-1 0,6-6-1,6-9-20,4-14-7,2-4 1,-3-15-2</inkml:trace>
  <inkml:trace contextRef="#ctx0" brushRef="#br0" timeOffset="1012">1184 628 66,'4'23'29,"4"6"-2,-3-3 1,3-4-15,2-3-13,3-11 0,0-10 0,2-11 0,-1-10 0,-1-8 1,-4-3-1,-5 0 0,-7 5-23,-9 2-5,1 13-5,-15 0 0</inkml:trace>
  <inkml:trace contextRef="#ctx0" brushRef="#br0" timeOffset="1462">1477 542 76,'7'18'32,"-5"2"-4,4 2-9,5 7-10,0-4-10,3-1 1,2-8 0,2-8 0,0-11-1,-2-9 1,0-6 0,-3-5-1,-2-1 1,-4-4-5,-2 1-19,-1 7-3,-5-2-3,4 11-2</inkml:trace>
  <inkml:trace contextRef="#ctx0" brushRef="#br0" timeOffset="1703">1793 506 78,'11'2'34,"-11"-2"-2,8 7-13,-1 5-19,-1 7 0,1 4 0,-1 3 0,1 3 0,-2-4 0,0-4 0,1-6-1,-6-15 1,16 0 0,-6-13-1,4-1 1,3-3 0,4 4 1,0 5-1,1 7 0,0 9 1,-5 4-1,-1 4 0,-1-2-1,-5-5-16,-2-13-11,2-8 1,-4-16-2,6-10 1</inkml:trace>
  <inkml:trace contextRef="#ctx0" brushRef="#br0" timeOffset="1973">2197 140 83,'11'-59'29,"6"16"-2,-3 14-3,0 20-24,0 20 1,-2 21-1,-2 19 0,-6 15 1,4 9-1,-4 7 0,1 1 0,0-4 0,2-7 0,1-11-1,-1-13-21,-1-18-6,3-10 1,-9-20-2</inkml:trace>
  <inkml:trace contextRef="#ctx0" brushRef="#br0" timeOffset="2163">2245 538 79,'-19'-15'28,"9"7"0,4 0 0,6 8-28,19-7 0,3 5 0,5-1 0,6-1-16,6 1-11,-1-7-1,7 0-1,-1-6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51.0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264 144 72,'14'-23'30,"-13"-3"-1,0 4-3,-6 0-21,-7 2-5,-5 1 0,-3 9 1,-4 10-1,-2 16 0,3 18 0,2 21 0,8 20 1,6 17-1,5 12-1,7 3 1,4-4 0,5-11 0,0-17 0,1-18-1,-5-23-18,-2-24-6,-8-10-2,5-26 0</inkml:trace>
  <inkml:trace contextRef="#ctx0" brushRef="#br0" timeOffset="230">51 550 79,'-22'-25'27,"3"5"-2,9 12-4,10 8-8,-1 14-13,11 1-1,6 0 1,4 0-1,8-1 1,4-3-1,3-7 1,4-4 0,1-4 0,-2-7 0,3 1-3,-5-7-6,-3 2 0,-7-2 3,-3 4 7,-6 1-1,-6 4 0,-3 4 1,-8 4 2,6 12 6,-10 4 1,3 11-5,-2 8-5,2 7 0,2 4 0,3 0 0,1-3 0,4-7 0,6-12 0,2-16-1,2-17 1,0-12 0,-5-10 0,-3-5 0,-5-5 0,-7-3 1,-9 1-1,-5 8 0,-2 10-14,-2 7-13,0 5 0,4 8-1,3 4-1</inkml:trace>
  <inkml:trace contextRef="#ctx0" brushRef="#br0" timeOffset="651">592 492 79,'14'-10'29,"3"5"-1,-2-1 0,2 5-27,2 5-1,1 7 0,-3 7 0,0 5 0,-2 6 0,-5 2 1,0-1-2,-4-4 1,-3-5 0,2-12-1,-5-9 1,16-10 0,-3-9 0,4 0 0,2 1 0,9 0-25,1 7-2,-4 3-2,7 10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52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93 50,'6'-44'33,"4"14"0,-6 11-4,-4 19-14,18 27-11,-13 21-4,0 24 0,-1 21 0,-1 15 0,-2 11 0,-1 4 0,-2-9-1,3-13 2,-1-18-2,2-23 1,3-24-9,0-25-18,-1-28-1,7-13-5,-8-24 0</inkml:trace>
  <inkml:trace contextRef="#ctx0" brushRef="#br0" timeOffset="430">667 26 65,'0'0'33,"5"-8"-1,-5 8-9,0 0-13,0 0-7,0 0-3,0 0 0,0 0 0,0 0 0,0 0 0,0 0 0,-18 13 0,-2 0 0,-8 6 0,-10 5 0,-8 4 0,-9 6 0,-5 4 0,-2 3 0,2 3-1,3 2 1,8 1 0,9 0 0,11 0 0,18 1 0,10-1-1,15-6 1,12-4 0,10-8 0,10-7-1,6-6 2,2-8-15,0-8-13,2-1 0,-9-7-1,-3 3 1</inkml:trace>
  <inkml:trace contextRef="#ctx0" brushRef="#br0" timeOffset="941">840 698 79,'0'0'34,"10"-3"-2,-10 3-13,0 0-19,0 0 0,-10-7 0,10 7 0,-16-3 0,4 6 0,0 3 0,1 6 1,1 6-1,3 6 0,0 5 0,3 4 0,3 0 0,-2 2 0,0-1 0,-2-4 1,-3-5-1,-4-5-15,-5-6-12,-2 0-1,-9-6-2,0 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07.5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40 183 52,'0'0'36,"-16"4"-2,16-4-8,-12 2-7,3-8-5,9 6-5,-6-10-8,6-1-1,2-3 0,5-6 0,4 0 0,4-4 0,4 1 0,5-1 0,3 6-1,5 3 1,3 10-1,3 11 1,2 10-1,5 9 1,2 5-1,5 7 1,3-3 0,4-4 1,6-9 0,0-9-1,-1-12 1,-2-11 0,-2-5-17,-9-7-17,-13-7-2,-6 6-2,-18-6 1</inkml:trace>
  <inkml:trace contextRef="#ctx0" brushRef="#br0" timeOffset="490">477 318 87,'-14'25'35,"-9"8"1,-1 21-6,-4 17-30,6 8-1,3 13 1,6 2-1,12-1 2,11-11-1,13-11 0,12-20 1,10-20-1,10-20 1,2-20-14,12-16-16,3-10-5,0-12-1,7-1-1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08.4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 90,'0'0'37,"0"0"-2,0 0-1,19-3-34,-1 5-1,5 0 1,3 2-1,2 3 1,0 0 0,-3-2-13,0 2-19,-2 4-3,-13-6-3,-2 6 2</inkml:trace>
  <inkml:trace contextRef="#ctx0" brushRef="#br0" timeOffset="190">68 217 77,'-4'17'37,"11"4"-1,2-9 1,6 0-36,8-3-31,7-4-4,5 6-2,-6-7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09.7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25 210 29,'18'7'26,"-12"-16"-1,6 3 1,-4-12-19,-1-4-3,0-3-2,-4-3 0,-2 0-1,-5-1 0,-4 6-1,-2 4 2,-4 10-1,-1 8 2,2 12 0,0 12-1,6 10 2,4 10-1,5 5 0,6-1 1,7-2-1,2-7 1,5-8 0,1-16-1,1-15-12,0-15-11,3-3-8,-10-17-3,6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10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86 48 61,'6'-26'37,"3"12"-1,-6 6 0,-2 19-18,3 25-13,-4 28-6,-3 19 0,-3 25 0,-4 18 1,-4 18 0,-1 11 0,-3-5 0,3-11 1,3-25-1,4-15 1,6-28-10,2-21-22,2-34-5,7-22-1,-3-26 2</inkml:trace>
  <inkml:trace contextRef="#ctx0" brushRef="#br0" timeOffset="541">777 121 66,'10'-2'35,"-10"2"-8,11 4-5,-11-4-4,10 2-3,-10-2-7,0 0-5,0 0-3,-2 16 0,-8-3 0,-6 4 0,-7 4 0,-7 7 0,-11 5 0,-7 4 0,-10 9 0,-5 3-1,-4 2 1,-1 2 0,0 1 0,6-2-1,8 0 2,9-1-2,14-4 1,13-2 1,17-1-1,10-2 1,13-1-1,7 3-1,8-6 2,6-2-13,5-5-19,2-4-5,-6-9-1,6-5 0</inkml:trace>
  <inkml:trace contextRef="#ctx0" brushRef="#br0" timeOffset="1052">1047 861 73,'4'17'37,"-4"13"-1,-4 12 0,-1 7-24,4 15-13,2 3 1,1 1 0,1-6-3,-1-6-23,4-23-9,2-11 0,-8-22-3</inkml:trace>
  <inkml:trace contextRef="#ctx0" brushRef="#br0" timeOffset="1272">1034 931 102,'0'0'37,"10"-17"1,-2 5-14,4 3-24,3 2-1,4 2 1,4 4-1,1 2 0,3 6 1,-1 5-1,0 3 1,-4 6-1,-5 5 1,-6 2-1,-7 2 0,-6 1 1,-8-2-1,-1-2 1,-5-6 1,1-3-1,0-9 1,1-4 0,3-3-1,11-2 0,0 0 0,-4 16 0,11 1-1,1 6 1,2 8-1,-1 4 1,0 0 1,-2 3 0,-7-6-1,-3-5 1,-1-7-23,-8-9-9,-9-9-6,1-5-1,-9-7 1</inkml:trace>
  <inkml:trace contextRef="#ctx0" brushRef="#br0" timeOffset="1863">541 1180 52,'0'0'37,"-14"11"-1,14-11-3,0 0-15,0 0-11,8 11-2,5-7-5,2 4 1,3 1-2,4 3-8,3-1-27,5 5 2,-5-9-3,4 0 2</inkml:trace>
  <inkml:trace contextRef="#ctx0" brushRef="#br0" timeOffset="3636">351 1235 47,'-8'-6'36,"-2"-5"0,10 1-2,4 1-19,5-1-6,12 9-4,4 7-6,7 7 1,7 8-1,1 3-1,6 1-30,3 4-2,-11-4-1,2-3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15.0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534 283 81,'-9'-16'37,"0"6"-1,-6-3-3,-5 0-28,5-1-6,0 3 0,-1 3 0,0 7 1,3 4-2,4 11 1,4 8 0,6 12 0,4 7 1,9 10-1,1 8 1,5 4-1,1 5 1,3 0 0,-6 2 1,-2-3-1,-7 0 0,-8-2 0,-3-5 1,-8-7-1,-4-7 1,-8-12 0,0-13-1,-5-14 1,3-12-1,3-12 1,4-7 0,5-7-1,8-6 1,7-8-1,11-7 0,9-9 0,9-14 0,5-9 0,3-5 0,-1-3 0,-5 3 0,-9 7 0,-7 10 0,-11 15 0,-9 15-14,-9 18-17,-5 15-4,-5 3-2,8 9 1</inkml:trace>
  <inkml:trace contextRef="#ctx0" brushRef="#br0" timeOffset="531">1004 142 75,'10'-4'36,"-10"4"-1,18 19 0,-6 19-30,-3 18-5,-5 18-1,-3 19 0,-5 11 1,-3 4 0,-2-5 1,1-13-1,1-19-2,5-23-26,2-23-7,-1-34 0,7-18-1</inkml:trace>
  <inkml:trace contextRef="#ctx0" brushRef="#br0" timeOffset="741">1060 124 54,'20'-6'37,"0"1"-3,8 7 1,2 2-14,7-3-21,3 0 0,1 0 0,-2 0 0,-3 3-11,-7 0-17,-10-4-6,-3 8-2,-16-8 1</inkml:trace>
  <inkml:trace contextRef="#ctx0" brushRef="#br0" timeOffset="952">1036 478 73,'-15'32'35,"5"-10"1,14-5 0,9-7-35,13-12 0,11-7-1,10-6-29,4 1-5,-8-6-2,2 5 1</inkml:trace>
  <inkml:trace contextRef="#ctx0" brushRef="#br0" timeOffset="1202">1567 0 75,'0'0'37,"12"37"-1,-12 8 1,-3 22-32,7 15-6,-1 14 1,0 8 0,-1 2 0,0-8 0,3-13-15,0-16-18,-4-28-3,4-11 0,-5-30 0</inkml:trace>
  <inkml:trace contextRef="#ctx0" brushRef="#br0" timeOffset="1432">1508 50 61,'12'-2'37,"1"1"-2,13 8 2,2 8-19,7 1-19,7 8 1,3 9 0,-1 7 0,-3 13-1,-7 7 2,-9 9-1,-12 6 0,-11 5 1,-14-1-1,-15-2 1,-10-10-16,-12-9-18,-6-3-2,-13-18-2,1-8 2</inkml:trace>
  <inkml:trace contextRef="#ctx0" brushRef="#br0" timeOffset="1833">24 1370 77,'20'24'36,"27"2"0,20-11 1,30-14-36,30-6-1,32-17 1,26-8-1,20-10 1,11-1-1,2-2 1,-7-2-19,-8 7-17,-14 18 0,-31-1-1,-18 13 0</inkml:trace>
  <inkml:trace contextRef="#ctx0" brushRef="#br0" timeOffset="2835">260 1938 78,'0'0'37,"10"4"0,-10 23-1,-5 15-35,8 12-2,-1 7 1,-1 11 1,1 5 0,1-7-1,0-7 0,-2-18-10,-1-45-19,12 46-4,-12-46-5,0 0 3</inkml:trace>
  <inkml:trace contextRef="#ctx0" brushRef="#br0" timeOffset="3045">519 1886 80,'10'-1'37,"1"19"0,-5 12-1,-3 12-36,7 8 0,1 4 0,2 6 0,-3-4 1,-1-3-2,1 1-9,-5-13-23,-5-41-3,-3 53-1,3-53 0</inkml:trace>
  <inkml:trace contextRef="#ctx0" brushRef="#br0" timeOffset="3285">0 2067 82,'-4'-10'38,"6"-1"-2,15-4-2,10-2-34,20-2-1,15-2 1,11 3 0,8 0-1,5 6 1,1 5 0,0 7 0,-4 9 0,-9 2 0,-6 2 0,-6-3-18,-7-8-16,-9-10-1,-2-7-3,-9-17 2</inkml:trace>
  <inkml:trace contextRef="#ctx0" brushRef="#br0" timeOffset="3656">1444 1448 82,'15'-23'37,"-5"1"-2,-4 9-10,6 16-15,-6 9-9,2 16-1,-2 16 0,0 17 0,1 15 0,1 13 0,1 6 0,-1 3 0,1-7-1,1-5-1,-1-15 2,-1-12-1,-1-17 1,1-18 1,-8-24-1,0 0 0,1-16-1,-12-6 3,-10-4-1,-16-1 0,-9 1-1,-6 8-1,-3 11 1,2 8 0,6 12 1,9 10-3,38-23 2,-26 58-1,41-20 1,-15-38-1,63 49 0,-15-36 0,7-14-12,4-13-17,-2-15-6,1-6 0,-9-18-1</inkml:trace>
  <inkml:trace contextRef="#ctx0" brushRef="#br0" timeOffset="4317">1900 1439 75,'0'0'37,"-5"-13"-1,7 3-4,3 1-24,-1 0-8,2-1 0,2-1 0,2 2-1,1 2 1,1 2 0,3 4 0,1 1 0,1 3-1,0 5 1,2 5 0,-2 4 1,-1 6-1,-2 2 0,-6 5 0,-4 2 0,-3-2 0,-5-1 0,-1-4 1,-1-4-1,0-8 0,1-5 0,5-8 0,0 0 0,13-8 0,-4 6 0,1 3 0,-1 9 0,-3 10 0,-4 7 0,-5 7-1,-5 4 0,3-3-28,-4 2-6,-10-12-1,3-1-2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21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19 62,'4'-18'34,"-2"8"-1,6 29 0,1 24-22,-2 28-12,-2 20 0,5 21-2,-3 16 3,1 15 0,-2 3 2,-4-7-2,-1-11 2,0-18-6,0-20-23,-5-28-4,7-17-3,-9-32 0</inkml:trace>
  <inkml:trace contextRef="#ctx0" brushRef="#br0" timeOffset="471">715 0 57,'0'0'35,"0"0"-2,0 0-9,-2 10-7,-6-2-8,-1 8-8,-8 4-2,-5 7 1,-9 9 0,-8 8-1,-8 7 1,-8 7 0,-6 7-1,-3 3 1,3 0 0,1-1 0,9-1-1,11-2 1,15-4-1,15-2 1,17-6 0,13-5 0,14 0 1,11-2-1,6-7 1,5-5-8,0-5-21,3 2-5,-8-13-2,3 3 1</inkml:trace>
  <inkml:trace contextRef="#ctx0" brushRef="#br0" timeOffset="912">898 883 78,'5'19'35,"1"14"-1,-7 10-6,2 10-30,4 8 3,-4 7-2,4 5 1,-2-5 0,2-7-9,-1-17-17,5-8-9,-8-21 1,-1-15-2</inkml:trace>
  <inkml:trace contextRef="#ctx0" brushRef="#br0" timeOffset="1132">939 1030 62,'0'-17'36,"4"8"-1,-2-6-2,0-5-20,6 0-13,0 2-1,3 2 0,2 2 1,0 4-1,2 5 0,1 6 0,4 6 0,0 7 1,0 4-1,1 6 1,-3 7-1,-3 3 1,-6 4 0,-2-1 1,-7 0-1,-6-2 1,-4-2 0,-4-5 0,-2-8 0,-1-5 1,2-7-2,2-1 1,2-7-1,11 0 0,0 0-1,-1 12 1,9 3-1,0 7-1,3 7 1,-2 3-1,-1 3 2,-4 2-2,-4-5 2,-7-6-11,-2-10-15,-3-4-5,-9-18-3,4-4-1</inkml:trace>
  <inkml:trace contextRef="#ctx0" brushRef="#br0" timeOffset="1993">1530 494 67,'0'0'31,"-8"-7"-7,8 7-4,0 0-2,0 0-5,0 0-7,0 0-6,0 0 0,0 0 0,0 0-1,0 0 1,-1-15 0,5 4 0,1-3 0,2-1 0,2-3 0,2 1-1,0 1 1,2 2 0,0 4-1,1 5 1,2 6-1,1 3 1,1 4-1,0 2 1,4 2 0,-1-1 0,0 1 1,-2-2-1,-2-1-1,-5-6-17,-3-2-11,1 1 1,-10-2-7,2-8 1</inkml:trace>
  <inkml:trace contextRef="#ctx0" brushRef="#br0" timeOffset="2384">1547 649 51,'-8'7'34,"6"3"0,2-10-1,0 0-15,0 0-18,0 0 1,0 0 0,9 6 0,3-6-1,2 2 0,4 1 1,4 4-2,2 5 1,2 5 0,4-3-1,1-1 2,2-2 0,0-9 0,4-5 0,-3-7-3,0-7-27,-4-12-4,-2 10-1,-10-6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7:25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66 61,'3'21'34,"5"28"0,-11 15-1,-1 17-24,-2 17-9,-2 14-1,1 6 1,1-3-2,0-3 2,-1-15 0,4-13 2,4-14-18,2-14-12,-2-23-5,4-7-1,-5-26 0</inkml:trace>
  <inkml:trace contextRef="#ctx0" brushRef="#br0" timeOffset="210">214 1072 50,'0'13'35,"-2"6"-2,-9-6 1,2-9-19,9-4-42,-6-12-7,17-4 0,-2-18 2</inkml:trace>
  <inkml:trace contextRef="#ctx0" brushRef="#br0" timeOffset="511">764 26 71,'5'11'35,"3"27"-1,-12 13-2,-1 26-33,-1 14 1,-3 20-1,1 11 1,-2 6 0,0-3 0,1-8-3,2-12-23,2-22-5,9-12-4,-5-27 2</inkml:trace>
  <inkml:trace contextRef="#ctx0" brushRef="#br0" timeOffset="901">1249 635 79,'4'11'35,"-4"-11"-2,21 7-10,1-2-23,7-2 0,4-2-15,3-3-17,6 4-2,-8-11-1,5 4 1</inkml:trace>
  <inkml:trace contextRef="#ctx0" brushRef="#br0" timeOffset="1232">2064 0 69,'6'16'35,"-10"8"-2,1 30-3,-6 17-31,-1 24 0,-5 15 1,-1 15-1,-3 7 1,1-1 0,0-8 1,5-13-2,2-13 2,2-17-1,4-15 1,5-16-6,1-18-15,4-19-8,6-7-4,-6-19-2</inkml:trace>
  <inkml:trace contextRef="#ctx0" brushRef="#br0" timeOffset="1502">2131 1056 71,'0'11'35,"3"7"-1,-5 0-13,2-4-21,0-14-2,7 10-24,-7-10-6,6-23-4,5 3 2</inkml:trace>
  <inkml:trace contextRef="#ctx0" brushRef="#br0" timeOffset="1833">2669 95 66,'2'-9'35,"-2"9"-1,0 0-10,1 11-24,-6 3 0,-6 9-1,-5 10 1,-5 9 0,-3 9 0,-3 7 0,1 2 0,3 0 1,6-4-1,7-7 0,9-7 0,11-8 0,10-8 0,6-10-1,8-5 1,6-3 0,6-4 0,-1-1 0,4-2 0,-5-2 1,0-1-1,-4-1 1,-2-3 0,-6-1-2,-5-7-8,-3-1-17,-3 0-3,-7-8-2,0 2 0</inkml:trace>
  <inkml:trace contextRef="#ctx0" brushRef="#br0" timeOffset="2263">2999 208 74,'0'0'35,"-13"5"-1,-3 16-16,-2 20-19,0 23 0,-4 19 1,-5 22-1,-3 11 1,2 11-1,1 2 1,5-7-1,1-11 1,4-12-3,6-12-27,4-26 0,7-4-7,-7-21 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2.9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140 7 32,'3'11'14,"-3"-11"1,0 0 5,0 0 0,-8-8-2,8 8-1,-13-6-1,13 6-1,-19-4-3,8 7-4,-6-2-7,1 4 0,-2 2-1,3 4 0,2 3 0,3 5 0,8 5 0,4 3 0,8 2 0,4 2 0,4-1 0,1 0 0,0-5 0,-4-1 0,-5-5-1,-5-2 2,-6-3-1,-6-2 0,-5-2 0,-5-2 0,2-1-10,-6-5-12,5-4-6,4 3-6,0-7 0,12 6-1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3.4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92,'3'9'34,"-7"2"0,5 9-11,4 11-16,1 7-7,1 8 0,1 9 0,0 6 0,0 3 0,0 0 0,0-3 0,-2-6 1,-1-5-3,-6-15-16,3-10-12,2-7-4,-4-18-2,0 0 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3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58,'9'23'35,"-3"-1"-1,3 8-5,-4-4-32,-1-8-14,5 1-16,-9-19-2,5 11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3.8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26 65,'0'0'32,"-13"-8"-22,13 8-10,-8-4-16,3-10-19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4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118 32 51,'-4'-12'32,"0"2"-1,-4 4-8,-3 2-2,0 8-3,-6 2-11,3 8-6,-1 2 0,1 2 0,3 2 0,5-1-1,3-3 1,4-3-2,-1-13 1,16 8 0,-4-12-1,2-2 1,-1 0 0,-1 0 0,0 6 0,-2 6 1,-2 5-1,-4 9 1,-1 5-1,-3 4 1,0 5-1,-3 1 0,-2-1 0,-2-4-1,0-4 0,-2-8-16,3-6-12,1-4 0,5-8-2,-9-13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4.6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0 55,'0'0'35,"0"0"-1,-4 9-4,4 6-12,7 13-7,-5 6-8,5 10-2,1 6 0,2 2-1,0-2-1,1-6 1,0-9 0,0-11-1,0-12 1,-1-14-1,1-8 1,-3-6-1,1 2 1,-1 2 0,-8 12 0,13-6 1,-13 6-1,11 17-10,-5-2-15,2 3-4,-4-8-4,5-2-2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0.0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25 46,'1'-13'27,"-9"1"2,8 12-2,1 9-22,0 8-1,2 13-1,0 13 0,1 15-1,-1 14 0,1 11-1,0 12 0,-3 1 0,-1-1 0,2-7 0,-1-11 0,2-14-1,1-18-12,1-14-12,-5-31-5,10 1-2,-6-25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4.9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20 52,'5'-20'35,"5"20"-2,-1 9 0,-1 13-11,5 12-15,-4 8-4,4 10-3,-1 6 0,-4 3 0,1-1 0,-4-6 1,1-2-10,-3-10-14,-2-13-7,2-7-4,-3-22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5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7 90,'-7'-10'34,"7"10"-1,12 13-6,0-6-27,9 2-1,4-1 1,2-6-13,2-3-17,4 2-3,-10-13-2,2 2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5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19 47,'6'-8'33,"-6"-3"2,0 11-10,0 0-5,8 8-4,-2 19-7,-4 14-8,3 13 0,-1 12-1,1 7 0,-2 2 0,1-1 0,-2-12-1,0-11 0,2-17-17,-4-14-12,0-20-4,-3-13-1,-3-13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6.1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66,'13'21'36,"-6"-3"-3,4 6 2,-2-2-19,2-6-17,2-3 1,1-6 0,1-5 0,2-7 0,1-4-1,-2-4 1,0-2 0,-2 0 0,-2 4 1,-4 8-1,-2 12 0,-5 14 0,-5 12 1,1 14-1,-5 11 0,-1 8 1,-1 0-21,1-3-9,4-3-5,-5-15-1,7-4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6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6 80,'2'-10'36,"-2"10"-2,-2 15-1,-1 2-29,4 7-4,2 4 1,0 2-1,1 1 0,1-3 0,1-5 0,1-6-1,1-10 1,1-12 0,-1-8-1,-2-6 1,1-4-1,-1-2 0,2 2 1,1 3 1,-1 7-1,2 8 0,1 8 0,4 5 0,-3 7 1,3 3-1,-2-1 0,0 0 0,-1-4 0,0-7 0,-1-5-1,-1-5 1,1-5-1,-2-2 1,-1 0 0,0 2 0,-8 9 1,13 1-1,-7 8 1,2 7-1,0 1 0,-1 0-9,2 0-17,2-2-3,-11-15-1,14 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7.2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61,'11'7'35,"-9"3"-2,4 7-8,4 7-6,-2-3-7,4 1-12,0-3 1,2-3-2,-2-7 1,2-12 0,-5-7-1,-4-7 1,-2-3 0,-5-3 0,-4 2 0,-4 4 0,-1 5-8,-4 7-16,2 5-4,4 10-5,1-3-2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7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43,'0'0'35,"0"0"0,0 0-2,2 8-17,6 5-6,-4-2-2,5 6-3,-2 1-4,3 1-1,-4 4 0,1 0 0,-1-2 0,0-1-1,-2-4 1,-1-5-1,-3-11 1,0 0-1,0 0 0,5-24 1,-5 3-1,2-2 1,1 2 0,3 4 1,4 4-1,4 10 1,5 5-1,4 8 1,3 2-1,1 3 0,0-3 0,-3-1 0,-1-4-1,-6-4 1,-5-2-1,-12-1 1,10-6-1,-10 6 1,-9-4 0,1 4 1,-3 3 0,3 4-1,3 3 1,4 3-1,5 0 1,4-3-12,8-3-19,4-1 1,2-10-1,0-2-1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33.4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0 23,'0'0'31,"0"0"0,-2 8-7,2 2-9,-3 1-3,6 8 0,-5 5-3,7 8-4,-5 6-4,3 5-1,-3 7 0,3 4 0,-1 7 0,0 3 0,-1 4 0,0 4 0,1 6 0,0 2 0,2 6-1,0 4 1,1 2 0,3 4 0,-2 1-1,0-3 1,4 2-7,-4-3-11,1-4-8,0 5-1,-5-6 1,3 1-2</inkml:trace>
  <inkml:trace contextRef="#ctx0" brushRef="#br0" timeOffset="641">222 2729 64,'-7'10'32,"6"10"-4,-5 5-8,4 9-8,0 10-9,1 6-3,2 5 0,1 3 0,1 0-3,3-1-12,2-2-8,-5-4-4,4 3-1,-6-8-3</inkml:trace>
  <inkml:trace contextRef="#ctx0" brushRef="#br0" timeOffset="1151">245 4878 48,'0'0'27,"0"9"-5,1 5-2,1 4-4,1 6-3,-2 4-5,2 7-5,2 1-4,-4 1-6,5 6-7,-4 1-8,-3-3-5,5 7-4,-8-8 0</inkml:trace>
  <inkml:trace contextRef="#ctx0" brushRef="#br0" timeOffset="2163">309 4048 60,'-8'-5'21,"8"5"1,0 0-5,-9 14-2,8-2-4,-2 1-4,3 8-3,0 4-4,0 7 0,2 7 0,-1 6 1,1 6-1,-1 4 0,-1 2 0,1 2 0,-1 2 1,0 1-1,1-2 0,1 0 0,1-2 0,0-1 0,2 2 0,-2-1 0,-1 0 0,-1 0 0,-3 4 0,-3 0 0,-1 2 0,-1 0 0,-1-1-1,0-3-5,4 4-7,-2-3-4,2-6-6,6 2-4,-4-7 0,9 6-4</inkml:trace>
  <inkml:trace contextRef="#ctx0" brushRef="#br0" timeOffset="3344">418 4027 46,'0'0'20,"-8"-11"-1,8 11-1,-8-5-2,8 5-2,-8 7-2,4 2-4,1 6-5,2 6-2,0 2-1,1 7 0,0 3 1,1 5-2,0 3 2,0 1-1,0 1 0,0 2 0,-1-1 0,0 0 0,0-2 0,0 1 1,1-1-1,-1 0 0,0 2 0,0 0 0,-1 2 0,0 3 0,-1 2 0,-1 5 0,0 2 0,1 2 1,-1-2-1,1 3 0,0-2 0,0-1 0,1 0 0,0-3 0,0 0 0,1 4 0,-2 3 0,1 2 0,-3 5 0,0 4 0,-2 4 0,1 0 0,-2 2 0,-1-1 0,1-1 0,2 1 0,-2-4 0,2 0-1,1 2 1,1 1 1,0 1-1,0 2 0,-1 2 0,2 1 0,-2 1 0,1-2 0,1-3 0,-2-3 0,1-4-1,1-6-12,-1-4-10,-3-10-3,3 2-2,-6-6 1</inkml:trace>
  <inkml:trace contextRef="#ctx0" brushRef="#br0" timeOffset="4126">225 8318 68,'0'0'28,"0"0"0,-1 10-1,-1 7-18,1 6-9,-3 8 0,3 2 0,-2 6-1,2 1 2,-1 2-3,3 3-10,-1-4-10,-1-4-4,5 3-2,-4-2 2</inkml:trace>
  <inkml:trace contextRef="#ctx0" brushRef="#br0" timeOffset="4606">110 9796 77,'2'31'32,"-5"6"-2,3 13-11,2 12-19,-1 14 0,2 12 1,-1 10-1,-1 6 0,1 9 0,-2 7 0,-1 10 0,-1 7 0,0 7 0,-1 7 0,2 10 0,-2 7 0,-1 8 0,3 4 0,0 5 0,0 4 1,-1-2-2,2-4 1,-2-3 0,2-5-4,-1-10-8,-2-5-8,-1-17-7,1-6-2,-5-16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42.5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 95 54,'0'0'35,"0"0"-2,-8-1-3,7 15-12,-3 4-8,7 11-9,-1 10-1,1 9 1,1 9 0,1 7-1,-1 6 0,-1 1 0,-2-2 1,1-4-1,-2-6 0,-1-9-1,2-7-10,-5-15-9,4-10-6,1-9-3,-1-9-2,-1-15 1</inkml:trace>
  <inkml:trace contextRef="#ctx0" brushRef="#br0" timeOffset="330">270 41 82,'0'0'32,"0"0"-2,0 0-4,6 17-17,-5 0-8,0 9 0,0 8-1,2 12 0,-1 9 0,0 6 0,2 9 0,-1 3 0,-1 3 0,0-2 0,0-5 0,-2-10-1,0-8-12,-2-14-11,-1-15-5,-4-11 0,-3-15-1</inkml:trace>
  <inkml:trace contextRef="#ctx0" brushRef="#br0" timeOffset="611">97 584 98,'0'0'30,"10"6"0,2-11-3,7 2-28,1-4 1,4 1-1,1 0-2,1-1-19,0 0-5,2 5-3,-7-2 0,3 6 0</inkml:trace>
  <inkml:trace contextRef="#ctx0" brushRef="#br0" timeOffset="881">534 593 47,'9'-12'24,"0"-3"1,-1-2-3,-2 2-3,-4-2-4,-2 4-1,-8 2-7,-1 4-7,-5 4 0,-2 6 1,-3 5-1,2 6 1,1 8 1,5 7-1,5 5 0,6 3-1,5 1 0,8-3 0,4-3 0,3-6 0,2-10-1,0-12-11,2-9-12,0-3-5,-5-10-1,1 0 1</inkml:trace>
  <inkml:trace contextRef="#ctx0" brushRef="#br0" timeOffset="1241">780 0 80,'0'0'31,"0"0"-2,-6 14-2,3-4-16,5 10-10,-1 6 0,1 9-1,2 10 0,-1 10 0,0 7 0,1 4 1,-1 7-1,0-1 0,-1-1 0,-1-6 0,3-6 0,-2-10 0,0-11-1,-3-12-9,6-10-12,-5-16-6,0 0-1,3-12-1</inkml:trace>
  <inkml:trace contextRef="#ctx0" brushRef="#br0" timeOffset="1542">932 573 49,'0'0'29,"15"19"2,-6-2-10,0 0-3,2 8-2,-3-3-5,0 2-27,-1-4-12,0-2-1,-5-8-1,-2-10 0</inkml:trace>
  <inkml:trace contextRef="#ctx0" brushRef="#br0" timeOffset="1712">947 410 82,'-9'4'20,"-3"-5"-16,3-3-1,9 4-37,-6-22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45.9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91 434 57,'0'0'24,"-3"-9"-1,3 9-3,0 0-2,-16-8-2,16 8-2,-20 15-10,8 0-4,-1 7 1,2 6 0,1 3 0,5 4-1,4 1 0,5-2 0,6-4 1,4-7-1,6-8 0,3-6 0,3-6-9,0-9-12,1-6-8,2 0 0,-4-5-2</inkml:trace>
  <inkml:trace contextRef="#ctx0" brushRef="#br0" timeOffset="350">479 517 47,'0'0'32,"0"0"-1,-12-12-10,12 12-5,-16-11-4,16 11-4,-17-8-7,7 8 1,-3 3 0,3 5-1,-3 3 1,4 7-1,0 0 1,2 3-2,5 0 1,2-3-2,3-4 1,5-5 0,2-7 0,3-4 0,3-6-1,0-2 1,-1-2 0,-1 0 0,0 1 0,-2 6 1,-1 3-1,0 5 0,-2 4 1,-1 3-1,0 3-7,-3-3-15,-5-10-7,11 8 1,-11-8-3</inkml:trace>
  <inkml:trace contextRef="#ctx0" brushRef="#br0" timeOffset="731">724 3 78,'4'-13'30,"-4"13"0,6 19-1,-3 15-20,5 18-8,2 16-1,1 12 0,2 12 0,1 7 0,1-2 0,-3-10-23,1-17-5,-1-14-1,-7-26-2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0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41,'22'6'25,"-19"2"2,6 13-8,-6 3-14,1 4-2,-2-1-4,-2-7-16,3 1-8,-12-18-1,9-3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48.2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243 14 57,'-8'-7'37,"-8"0"-3,-4 5-5,-3 9-10,-9 0-7,3 12-7,-2 9-4,2 11 0,5 8-1,7 8 1,6 5-1,9 5 1,9-3-1,7-3-1,3-8 2,6-9-1,4-10 0,2-9-1,2-11 1,0-9-1,2-2-7,-3-7-14,4-4-9,4 2-3,-8-7-3,7 3 2</inkml:trace>
  <inkml:trace contextRef="#ctx0" brushRef="#br0" timeOffset="310">616 335 87,'-10'21'35,"7"10"1,-2 1-2,4 1-33,7-1-1,5-5 0,4-7 0,2-9 1,3-15-1,0-11 0,-4-9 1,-2-5-2,-4-4 2,-7 0-1,-6 2 0,-7 7 0,-8 10-1,-5 11-9,-6 5-18,0 4-6,6 11-2,-1-3 0</inkml:trace>
  <inkml:trace contextRef="#ctx0" brushRef="#br0" timeOffset="811">872 349 66,'-2'-8'36,"2"8"-1,0 0 0,0 0-20,-7 12-11,8-2-4,1 6 0,2 2-1,-1 3 2,1 0-2,3 0 2,-2-2-2,1-6 2,1-5-1,-7-8 0,15-7 1,-6-6-1,1-3 0,3-2 0,-1-1 1,0 2-2,0 4 1,0 7-1,-1 7 1,1 8 0,-2 4-1,1 4 1,0 2 0,1-2 0,1-4 0,2-4 1,0-9 0,-2-8-1,2-1 1,-1-4-2,-2 0 2,0 4-1,0 1 0,0 9 0,-2 5-3,4 6-15,-2 2-12,0-5-1,3 1-5,-6-11 1</inkml:trace>
  <inkml:trace contextRef="#ctx0" brushRef="#br0" timeOffset="1242">1390 306 85,'4'26'35,"-4"4"0,5 12-7,5 11-23,-1 9-3,2 5-2,2 5 1,-1-2-1,1-3-1,-2-6 2,1-8-2,-6-13 2,0-14-2,-2-14 1,-4-12 0,1-20-1,-4-11 1,-3-13 0,-3-14 0,1-9-1,-3-10 1,2-6 0,1-1 0,3 2 0,4 9 1,6 11-1,4 14 1,4 16-1,6 18 1,1 17-1,2 16 0,-1 8 1,-4 9-1,-1 5-1,-6 2 1,-4-2 0,-6-6 0,-6-7-21,-4-9-10,-3-5 1,-7-14-3,1-5-2</inkml:trace>
  <inkml:trace contextRef="#ctx0" brushRef="#br0" timeOffset="1933">1856 269 61,'0'0'35,"-5"-9"-3,5 9-9,0 0-7,0 0-4,0 0-4,-5 9-7,6 0 0,0 8-1,3 5 0,-2 7 1,3 6-1,0 3 0,0 0-1,1-3 2,-3-6-2,3-9 1,-5-9-1,-1-11 0,7-17 1,-5-4-1,2-6 1,-1-5-1,2-2 1,-1-1 0,3 4 1,-1 4-1,2 9 0,0 2 1,2 7-2,2 7-6,0 0-15,2 2-6,3 3-2,-2-3-2,3 2 2</inkml:trace>
  <inkml:trace contextRef="#ctx0" brushRef="#br0" timeOffset="2303">2216 312 26,'13'-4'30,"-13"4"2,7-17-9,-1 8-4,-7-4-2,3 4-2,-9-2 0,7 11-4,-19-2-10,7 8-1,-1 8 0,1 5 0,3 9 0,2 5 0,7 2 0,5-1-1,6-3 1,4-4 0,2-8 1,4-7-1,2-11-11,-2-12-17,1-8-2,-1-2 0,-5-9-6</inkml:trace>
  <inkml:trace contextRef="#ctx0" brushRef="#br0" timeOffset="2604">2534 220 52,'4'-16'35,"-4"16"0,1-10-6,-5 1-13,4 9-4,0 0-5,-9-3-6,5 11-1,-2 3 0,3 8 0,-1 5 0,4 8-1,0 2 1,4 6 0,-1 0 0,0-1 0,1-5 0,-3-4 1,-1-8-1,-5-7 0,-3-9 0,-3-7-10,-4-11-12,3-4-7,2-1-1,-1-3-5</inkml:trace>
  <inkml:trace contextRef="#ctx0" brushRef="#br0" timeOffset="2964">2809 279 10,'11'-4'27,"-8"-7"7,2 2-8,-5 9-7,8-14 0,-8 14-2,1-10-3,-1 10-1,0 0-6,-10-5-7,10 5 1,-15 0-1,7 3 0,0 3 0,2 6 0,2 4 0,3 5 0,2 4 0,2 3-1,4 5 1,1 0 0,0 1 0,0-5 0,-1-2 0,-4-6 1,-3-3-1,-3-6 0,-6-7-1,0-4-21,-3-5-7,-4-7-1,4 0-5,-6-7 0</inkml:trace>
  <inkml:trace contextRef="#ctx0" brushRef="#br0" timeOffset="3375">2989 285 48,'0'0'34,"18"23"1,-8-2-8,-3 2-11,6 8-2,-6-3-5,4 1-10,-1-3-23,-3-5-7,-10-12-3,3-9-1</inkml:trace>
  <inkml:trace contextRef="#ctx0" brushRef="#br0" timeOffset="3545">2926 29 56,'-15'-9'6,"-4"3"-5,0-1-1,4 3-26</inkml:trace>
  <inkml:trace contextRef="#ctx0" brushRef="#br0" timeOffset="3926">3253 228 70,'0'0'35,"0"0"-7,-4 18-6,2 0-4,7 12-4,-3 4-12,6 3-2,4-1 0,2-2-1,5-9 1,1-13-1,-1-12 1,-1-12-1,-2-13 0,-4-9 0,-6-4 0,-6-2 1,-7 3-1,-6 4-4,-3 9-18,-2 11-6,-5 5-4,7 13-2</inkml:trace>
  <inkml:trace contextRef="#ctx0" brushRef="#br0" timeOffset="4226">3486 160 68,'5'-10'35,"-5"10"-1,9 0 1,-9 0-24,10 13-10,-1 2-1,1 6 1,0 2 0,0 5-1,0 0 0,1 1 1,-1-4-1,-1-3 0,1-5-1,0-6 1,1-6-1,1-5 1,2-1 0,2-1 0,1 8 0,3 7-6,5 9-18,0 11-5,-5 0-5,3 7-1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53.4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227 52 75,'0'0'28,"1"-12"-4,-1 12-2,-1-11-5,1 11-3,0 0-6,0 0-4,-12-9-4,4 6 0,0-1 0,-1 1 0,-1-1 0,0 2 0,0-1-1,1 2 1,1 2-1,0 2 0,3 7 1,2 4-1,4 4 1,4 3-1,5 6 1,3 2 0,4 1 0,1 1 0,0 1 0,-1 1 0,-4 1 0,-5 2 0,-7 0 0,-7 1 0,-6 0 0,-8-5 1,-6-3-1,-3-7 0,-4-5 1,0-3-1,2-10 0,5-2 0,3 0-1,8-4-9,15 2-14,0 0-5,15-1-2,10 2-3</inkml:trace>
  <inkml:trace contextRef="#ctx0" brushRef="#br0" timeOffset="491">461 268 41,'8'12'35,"-5"3"-2,2 11-10,6 12-4,-2 8-2,5 13-4,-3 9-7,3 8-4,-2 1-3,-3 2 2,-1-8-2,-1-9 1,-3-12-1,-1-11 0,-3-15 0,-2-15 1,2-9 0,-10-28-2,2-5 2,-3-16-2,-2-9 2,-2-9 1,2-9-1,0-1 0,5 2 1,5 3 0,4 6 0,7 15 0,5 13 0,6 10 0,3 14-1,2 11 0,-2 13 1,-2 9-1,-4 8 0,-4 6-1,-7 3 1,-5 0 0,-4-4 0,-6-6 0,-3-5-1,-2-10 1,-3-12-2,-3-14-18,5-7-9,2 0 0,2-3-3,7 6-2</inkml:trace>
  <inkml:trace contextRef="#ctx0" brushRef="#br0" timeOffset="972">750 329 38,'10'10'36,"-10"-10"-1,13 23-4,1 2-14,-2 1-6,7 11 1,-4-2-3,2 1-8,-2-2-1,-1-5-1,-4-7 1,-2-13-1,-8-9 1,6-22-1,-5-5 0,-1-9 0,0-3 1,0-3-1,2 4-1,-1 1-7,5 13-10,0 7-5,2 8-6,3 10 0,-1 0-4</inkml:trace>
  <inkml:trace contextRef="#ctx0" brushRef="#br0" timeOffset="1242">1089 388 26,'15'17'31,"-10"-9"-2,4 8-7,-1 0-8,1-2-1,-1 5-2,-1-4-5,-2 0-17,-5-15-13,8 18-3,-8-18-5,0 0 1</inkml:trace>
  <inkml:trace contextRef="#ctx0" brushRef="#br0" timeOffset="1422">995 106 81,'-11'-2'35,"-1"0"-2,12 2-26,0 0-41,-12-10-1,12 10 0</inkml:trace>
  <inkml:trace contextRef="#ctx0" brushRef="#br0" timeOffset="1793">1266 279 48,'0'0'34,"0"0"1,0 0-7,-1 8-11,10 8-5,-1 5-3,6 9-8,0 5 0,1 5 0,1 1-1,-1-1 0,-3-6-1,-2-6 1,-1-11-1,-9-17 0,11-1-1,-5-19 1,-1-6 0,0-6 0,2 0 1,2 1 0,1 6 1,3 10 0,1 11 0,2 14 0,0 9-1,1 7 1,3 2-4,-4-3-15,3-4-10,1-5-1,-4-11-2,1-7 1</inkml:trace>
  <inkml:trace contextRef="#ctx0" brushRef="#br0" timeOffset="2123">1778 382 27,'7'-10'29,"1"4"2,-5-4-4,-1 0-8,-2 10-4,0-15 1,0 15-7,-15-3-4,2 6-5,-3 3 0,-2 4 1,-1 4 0,1 5 1,2 3-1,6 4 0,3-3 0,5 0-1,5-4 0,4-5-1,4-7 0,2-10-1,2-9 1,-2-8 0,1-2 0,-2-4-1,-1 1 2,-4 4 0,-1 2 2,-1 9-1,-5 10 0,8 6 1,-4 13-1,-1 10 0,-1 7 0,1 9 0,-3 9-1,-2 10 0,-3 2-1,-3 7 1,-6 3-1,-1 2 1,-4-3 0,-1-6-4,0-7-26,-3-5 0,-7-13-5,7-10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01.0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254 3 59,'0'0'34,"-20"-8"-1,6 11 0,-6 2-13,-5 4-19,-2 4-1,-3 7 0,-1 4-1,2 11 1,3 7 0,6 7 0,9 6 0,11 5 0,10 2 0,10-2 0,9-4 0,9-8 0,7-9 1,2-11-1,2-12 0,-3-14 0,-4-10-15,-2-10-13,-3 0-3,-12-9-3,-1 5 0</inkml:trace>
  <inkml:trace contextRef="#ctx0" brushRef="#br0" timeOffset="431">698 286 76,'0'0'35,"0"0"-2,-2-11-6,2 11-15,0 0-13,-8 3 0,8-3 1,-9 18-1,5 2 0,2 9 0,4 6 0,2 5 1,6 1 0,3-1 1,7-6-1,4-9 1,3-16 0,1-16 0,-1-18-1,-3-9 1,-3-9-1,-7-4 1,-8-2-1,-11 3 0,-9 7-1,-8 10 2,-4 12-2,-3 6-6,3 14-15,3 8-6,2 3-3,13 9-3</inkml:trace>
  <inkml:trace contextRef="#ctx0" brushRef="#br0" timeOffset="872">1028 166 76,'0'0'34,"0"0"-3,0 0-10,5 8-7,-5 2-8,4 6-6,0 3 0,2 4 0,1 4 0,-1 2 0,1 3 0,-2 0 0,2-2-1,-3-2 2,1-3-2,-2-5 1,0-6-1,-3-14 0,0 0 0,7-8 0,-3-12 0,1-6 0,1-3 0,2-2 1,2 3 1,0 3 0,2 8 1,2 9-2,-1 6 1,2 8 0,0 7 0,-1 5-1,-3 3 0,2 3 0,-4 1 0,-3 0 0,-1 0 0,-1-2 1,-2-3-1,-1-5 0,2-3-10,-3-12-15,0 0-4,7-9 1,-5-6-7</inkml:trace>
  <inkml:trace contextRef="#ctx0" brushRef="#br0" timeOffset="1292">1399 402 57,'0'0'34,"20"-13"0,-15-1-2,3-2-13,6 2-14,-3-4-5,-1-3 0,1 1 0,-1 0 0,-3 1 0,-4 2 0,-3 2 0,-3 2 0,-6 7-1,-5 6 1,-1 10-1,-6 7 1,3 9-1,1 6 1,10 7-1,5 2 1,8 1 0,9-2 1,5-8-1,5-11-22,7-14-9,3-6-2,-9-20-1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04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 33,'0'-13'32,"0"13"1,0 0-9,0 0-5,0 0-3,6 18-6,-1 10-3,-3 10-6,2 13-1,0 10 0,-1 9 0,2 6 0,-2 3 0,-1-2 0,-1-3-1,0-8 2,2-9-1,-1-10-1,0-14-11,3-12-13,2-12-3,-4-20-5,4-6-1</inkml:trace>
  <inkml:trace contextRef="#ctx0" brushRef="#br0" timeOffset="300">323 6 71,'2'-11'35,"-2"11"-2,4 8-8,-6 4-13,4 9-12,0 6 0,1 9 0,1 8-1,1 6 1,2 6 0,1 3 0,-1 3-1,-1-3 1,0-3 0,-1-6 0,-2-7-4,-2-14-15,-1-13-9,1-7-4,-7-19-2,2-3 2</inkml:trace>
  <inkml:trace contextRef="#ctx0" brushRef="#br0" timeOffset="560">113 359 80,'0'0'35,"0"0"-3,11 0-6,5-5-26,3 3 0,2-2 0,5 2 0,0 1-6,1 4-18,-1 5-3,-6-1-7,4 12 1</inkml:trace>
  <inkml:trace contextRef="#ctx0" brushRef="#br0" timeOffset="821">562 372 42,'0'0'34,"0"0"-1,0 0-4,0 25-11,-2-4-7,6 10-4,-1 5-7,3 2 0,1 1 0,2-4 1,2-7-1,4-13 0,1-19 1,1-14-1,-1-13 0,0-9 0,-4-6 0,-6-3 1,-6-1-1,-8 5 0,-3 12-14,-8 8-9,-3 11-5,3 14-6,-3 3 1</inkml:trace>
  <inkml:trace contextRef="#ctx0" brushRef="#br0" timeOffset="1161">857 385 71,'9'6'35,"-12"10"-2,4 11-8,2 11-12,0 3-10,4 2-3,2 0 0,3-5 0,4-8-1,5-15 0,1-15 1,1-16-1,0-12 0,-2-7 0,-3-6 1,-5-2-2,-5-1-12,-7 3-12,-6 0-3,0 15-5,-7 0 1</inkml:trace>
  <inkml:trace contextRef="#ctx0" brushRef="#br0" timeOffset="1462">1092 360 31,'8'-3'34,"-8"3"0,9-8-7,-9 8-10,11 7-3,-4 6-4,-3 0-1,1 9-3,-2 3-6,-2 4 0,1 4 0,-1-1 0,0 1 0,-1-5 0,2-5-1,-1-8 0,-1-15 0,13-7-1,-2-15 2,1-7-2,5-4 2,2-3-1,1 3 2,2 6 0,1 11 0,-1 13-2,2 12-22,-2 10-4,-6 2-5,4 7-2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06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189 444 66,'-8'-11'34,"8"11"-1,0 0-7,-11-8-14,11 8-6,-2-9-6,2 9 0,-7-13 0,7 13 1,-20-5-1,8 6 0,-6 4 0,-1 5 0,0 5 0,2 4 0,0 4 0,5 0-1,8 0 1,2-3 0,8-7 0,3-5 1,5-9-1,2-6 0,0-8 1,3-5-2,-4-1 2,1-2-1,-4 5 0,-4 1 0,-2 6 0,-3 2 0,-3 9 0,0 0 0,6 23 0,-5 1-1,4 11 1,0 9 0,1 6-1,-1 10 1,-1 3 0,-3 2 0,-5 1 0,-3-2 0,-6-7 1,-3-6-1,-3-8 0,-2-10-1,0-10 1,-3-15-17,2-14-11,4-7-1,-2-15-5,11 0 0</inkml:trace>
  <inkml:trace contextRef="#ctx0" brushRef="#br0" timeOffset="821">461 0 67,'0'0'35,"-9"18"-2,1 5 0,3 13-20,4 12-13,2 14 0,2 10 0,2 10 0,-1 2 0,1 0 0,-2-4 0,-1-9 0,-2-8 0,-3-11-1,1-11 1,0-15-1,0-11-16,2-15-11,6-8-1,-4-14-3,7 0-2</inkml:trace>
  <inkml:trace contextRef="#ctx0" brushRef="#br0" timeOffset="1151">792 473 50,'-2'-16'33,"2"16"0,-6-17-7,6 17-7,-11-11-5,-1 8-11,2 2-2,-3 2 0,1 5-1,-4 2 0,2 5 0,-3 3 1,3 4-1,-1 4-1,3 3 1,2 3-1,3-2 1,2-2 0,5-4 0,4-5 0,3-5 0,4-8 0,2-6 0,1-7 0,2-4 0,-1-2 0,-1-2 1,-1 2-1,-2 1-1,-2 6 1,-1 8 0,0 10 0,0 8 0,3 10-1,2 4 1,-1 2 0,2 2 0,1-3-2,-1-11-15,1-11-9,0-8-4,-7-17-4,5-4 0</inkml:trace>
  <inkml:trace contextRef="#ctx0" brushRef="#br0" timeOffset="1692">1089 435 69,'0'0'30,"2"-13"-6,-3 3-3,1 10-4,-1-17-4,1 17-6,-4-14-7,4 14 0,-7-11-1,7 11 0,-13-2 1,5 7-1,3 6 1,0 6-1,1 6 1,2 3-1,1 3 1,2 3 0,0 2 0,0-2 0,-1-4-1,-1-4 1,-1-3 0,-2-4 0,-1-5 0,-1-4 0,6-8 0,-16 0-12,16 0-11,-8-12-4,4 1-1,5 3-2</inkml:trace>
  <inkml:trace contextRef="#ctx0" brushRef="#br0" timeOffset="2103">1348 494 47,'-1'-18'33,"1"10"0,-4-3-9,-2 1-6,6 10-5,-14-15-5,6 14-6,0 2-3,-3 8 1,0 5 0,1 7-1,2 4 0,0 4 1,3 3 0,1 0 0,-1 0-1,2-6 0,1-2-21,-1-4-5,-5-8-1,1 0-1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10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 38 57,'-14'-1'35,"11"18"-3,-4 12 2,6 19-17,6 21-17,6 19 0,3 15 1,3 8-2,1 8 0,-1-1 0,-3-11 0,-3-15 1,-2-12 0,-4-23-1,-1-13-2,-3-15 2,-3-18 1,-2-19 0,-1-11 0,-2-14 0,-2-14-1,0-8 2,-2-12-1,0-9 1,2-6 1,2-2-2,2-5 0,2 0 1,5 1 0,3 4 0,3 4-1,3 11 0,1 7 0,2 12 0,2 12 1,1 12-1,1 13 0,3 13 0,2 10 0,0 8 0,2 8 1,2 8-1,-2 4-1,-3 4 1,-3 5-1,-8-2 1,-6 4 0,-6 1-1,-8-2 1,-7-7 0,-2-5 0,-5-6 1,2-10-1,-1-8 0,2-8 0,5-3 0,15-1 0,-8 4-1,18 6 2,10 12-2,8 9 2,4 9-1,3 8-1,-1 6 0,-3 7 0,-7-4 1,-9 0-2,-13-9 1,-9-8 1,-9-8-1,-9-7 2,-8-16 0,-3-10-1,-5-10 0,1-6 0,7 0-11,2 2-11,10-1-6,12 6-4,6 2-2</inkml:trace>
  <inkml:trace contextRef="#ctx0" brushRef="#br0" timeOffset="781">770 731 58,'0'0'34,"-8"-15"0,8 15-2,-12-9-13,0 6-19,2-1 0,-5 2 0,-2 2-1,-3 6 1,-2 3-1,0 8 1,1 13-2,3 5 1,2 9 0,8 4 0,3 5-1,8-6 1,5-1 0,4-15 1,4-13 1,1-17-1,3-11 1,-2-15 1,2-12-4,-1-5 5,-3-3-2,-2 5-1,-3 4 1,-2 16-1,0 12 0,-9 8 0,16 19 0,-7 9-1,3 6-1,0 2 2,3 2-3,1-4 1,0-9-18,-1-4-9,2-13 1,-7-13-6</inkml:trace>
  <inkml:trace contextRef="#ctx0" brushRef="#br0" timeOffset="1292">1016 738 62,'-3'12'32,"7"9"2,-6 0-4,1 2-17,4 6-14,0-3-1,0 5 0,0-7 1,-3-1 2,1-8-2,-1-1 2,0-14-2,0 0 1,0 0 1,-3-26-1,5 1 1,4-8-2,2 2 2,3-4 0,7 4 1,4 4-1,4 14-13,2 3-13,-2 5-3,3 10-3,-9-2-2</inkml:trace>
  <inkml:trace contextRef="#ctx0" brushRef="#br0" timeOffset="1833">1342 710 55,'0'0'34,"0"0"-1,3 20-6,1 5-11,1 2-8,1 7-9,1 4 0,0 5 0,1-3-1,-2-3 1,0-11 0,1-10 1,-7-16 1,9-5-2,-3-16 3,1-10-3,2-7 4,4-5-2,2 5-1,3 2 1,2 9-1,1 5-12,3 17-16,0 10 0,-7 2-6,3 12-1</inkml:trace>
  <inkml:trace contextRef="#ctx0" brushRef="#br0" timeOffset="3225">1804 862 46,'-1'10'32,"6"1"-2,1-1-8,-6-10-4,19 12-5,-10-10-6,5-3-7,-1-5 0,0-8 0,2-5 2,-4-3 0,1 0-2,-4-4 2,-4 2-1,-2-1 0,-4 5-1,-3 1 2,-7 6-2,-1 3-1,-4 7 1,1 9 0,3 11-1,1 11-1,6 11 1,7 13 0,6 2 0,6 3 1,6-7-1,6-3-1,1-16 2,1-14 2,3-15-19,-5-13-12,-3-11 2,0-10-4,-6-6 3</inkml:trace>
  <inkml:trace contextRef="#ctx0" brushRef="#br0" timeOffset="3645">2222 146 80,'7'33'33,"-3"12"1,5 22-4,-2 14-30,4 10 0,0 8-2,0 1 0,0-3 1,1-14-18,-1-10-10,-3-21-2,3-12-3,-10-22-1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15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33 161 43,'-9'-28'33,"5"7"0,-3-2-8,0-4-10,6 6-3,-3 1-1,4 7-8,-1 5-3,1 8 0,0 0 1,9 11-1,-1 8 0,3 8 0,4 6 1,5 8-1,3 9-1,3 8 2,2 6-2,1 3 1,-1 2 0,-1 3 0,-3 0-1,-3-7 1,-2-7 0,-4-8-1,-4-13 1,0-14 0,-1-17 0,-2-20-1,-1-22 1,-1-17 0,3-16-1,-2-18 1,2-10 1,-2-4-1,2 7 0,-2 9 0,2 15 0,-2 20 1,-1 23-18,2 21-9,-4 17-2,4 14-1,-6 4 1</inkml:trace>
  <inkml:trace contextRef="#ctx0" brushRef="#br0" timeOffset="480">710 535 68,'-2'-12'35,"2"12"-3,0-16-6,-3 5-16,3 11-9,-1-16-1,1 16 1,-8-4-1,8 4 0,-17-1 0,3 5 0,-2 7 0,-1 6 0,0 5 0,1 7-1,2 7 1,4 6 0,4 2 0,6-2 0,4-8 0,3-6 0,4-10-1,0-12 1,2-14 0,1-13 0,-2-5 0,-2-4-1,1-3 1,-2 1 0,-1 3 0,-2 9 1,2 10-1,-8 10 0,13 9 0,-3 5 0,-1 8 0,1 3 1,0 4-1,2-3 0,1 0-13,-1-9-12,-3-6-3,3-2 0,-4-9-2</inkml:trace>
  <inkml:trace contextRef="#ctx0" brushRef="#br0" timeOffset="951">892 573 45,'-4'-10'34,"4"10"-2,0 0-9,0 0-7,0 0-4,3 8-3,1 3-9,2 5 0,0 6 1,1 4-2,1-1 2,0 6-1,-1-3 0,1-1 0,-3-6 0,1-5 0,-4-7 0,-2-9 0,0 0 0,8-13-1,-8-8 1,0-6 0,1-3 0,2-3 0,3-5 0,1 6 0,4 2 0,1 12-3,4 8-18,1 5-6,6 10-1,-7-2-4</inkml:trace>
  <inkml:trace contextRef="#ctx0" brushRef="#br0" timeOffset="1342">1254 609 38,'2'8'33,"6"5"-4,-1 4-9,0 3-3,3 7-1,-3-3-4,2 4-3,-3-4-10,-4-8-15,-2-16-12,0 0 0,-1-16-5,0-7-1</inkml:trace>
  <inkml:trace contextRef="#ctx0" brushRef="#br0" timeOffset="1882">1593 595 44,'0'0'33,"0"0"1,0 0-8,0 0-9,0 0-7,-3-9-4,3 9-6,-10-2 0,10 2 0,-16 3 1,4 4-1,1 5 0,-1 8 0,1 5 1,3 9-1,5 1 0,4 0 0,5-3 0,5-5-1,3-6 1,3-12 0,0-12 0,2-11-1,-1-7 1,-4-4 0,-1 1 0,0 1 0,-2 7 0,0 10 0,2 11 0,0 10 1,0 6-1,2 7-1,-1-2-18,-1-4-8,0-5 0,-13-17-2,7-10 1</inkml:trace>
  <inkml:trace contextRef="#ctx0" brushRef="#br0" timeOffset="2283">1346 296 73,'-19'-2'32,"19"2"-23,-11 7-8,6-18-36,13 5 3</inkml:trace>
  <inkml:trace contextRef="#ctx0" brushRef="#br0" timeOffset="2603">1837 81 63,'0'0'34,"0"13"-2,0 16-1,2 19-19,9 17-12,2 14 0,3 12 0,2 7-1,2-3 1,-2-11 0,0-13 0,-1-13-19,-3-17-8,-6-22-1,1-13-5,-9-21 0</inkml:trace>
  <inkml:trace contextRef="#ctx0" brushRef="#br0" timeOffset="2804">1943 559 43,'11'2'32,"0"-2"2,7 6-5,4 7-12,-1-6-7,5 5-8,-2 4-2,-3 4 0,-5 4 0,-6 4 0,-8 3 0,-4-1 1,-7 4-1,-4-4 0,-1-5 0,-4-9-11,1-15-17,2-9 1,-4-20-7,6-3 1</inkml:trace>
  <inkml:trace contextRef="#ctx0" brushRef="#br0" timeOffset="3074">2186 51 77,'8'44'34,"-7"8"-1,3 16-4,-2 9-30,5 5 1,2 3 0,3 2-1,1-4 1,1-10 0,0-10 0,3-12-17,-3-13-9,-3-14-2,2-10 0,-13-14-1</inkml:trace>
  <inkml:trace contextRef="#ctx0" brushRef="#br0" timeOffset="3264">2413 787 54,'0'0'33,"15"12"0,-15-12-1,11-4-13,-1-3-20,1-7 1,-1-2 0,0-5 0,-3 1 0,-2-1 0,-3 1 0,-4 0 1,-3 4-1,-4 3 0,-3 6 0,-2 7 0,1 9 0,0 15 0,1 10 0,7 11-1,8 8 2,10 3-2,6-1 2,5-3-2,5-12-9,4-16-17,2-11-1,-5-19-5,2-7-1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19.7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0 169 57,'4'9'34,"8"19"0,-2 18-3,4 16-16,5 16-15,4 16 0,2 8 0,2 4 0,0-12-1,-3-5 2,-4-23-4,-4-9 5,-16-57-2,17 44 0,-17-44 0,-11-38-2,-3-4 2,-7-21 0,-5-9 3,-2-25-3,-3-2 0,1-10 1,6 8-2,8 2 2,7 15-2,12 15 1,11 21-3,9 25 2,8 22 2,5 21-2,3 14 2,-1 8-1,-3 9 2,-7 3-2,-6-2 0,-8-6 1,-8-2 0,-9-14 0,-8-6-1,-8-11 1,-4-10-1,-4-10 0,-2-4-14,4-5-12,6-1-4,2 1-4,15 7 0</inkml:trace>
  <inkml:trace contextRef="#ctx0" brushRef="#br0" timeOffset="491">580 524 77,'0'0'33,"1"40"0,-1-40-4,0 40-29,0-40-1,13 57 1,-13-57 0,16 68-1,-16-68 2,18 64-1,-18-64 0,15 53-14,-15-53-14,0 0-1,2 40 0,-2-40 0</inkml:trace>
  <inkml:trace contextRef="#ctx0" brushRef="#br0" timeOffset="731">548 390 88,'0'0'28,"-12"-8"-10,12 8-19,-2-18-32,-1 2-2,8-1 2</inkml:trace>
  <inkml:trace contextRef="#ctx0" brushRef="#br0" timeOffset="1062">888 0 72,'-6'25'34,"11"15"-1,-4 19-2,7 11-33,6 13 1,1 11 1,4 3 0,0 3 0,2-12 0,-3-9-1,0-17 0,-3-12-7,-15-50-18,18 47-2,-18-47-2,0 0 2</inkml:trace>
  <inkml:trace contextRef="#ctx0" brushRef="#br0" timeOffset="1262">902 615 94,'0'0'29,"0"0"0,0 0-8,0 0-21,0 0-3,0 0 1,42 17-1,-42-17 2,58 12-10,-58-12-15,73 0-2,-38-11-2,5-2 0</inkml:trace>
  <inkml:trace contextRef="#ctx0" brushRef="#br0" timeOffset="1643">1373 524 46,'0'0'33,"0"0"1,-10-4-12,10 4-5,-17 0-4,9 7-8,8-7-7,0 0 1,-35 54 0,35-54-1,-7 68 2,13-26-1,8 1 2,4-4 0,7-1 0,-25-38-1,59 47 1,-59-47-5,63-2-18,-63 2-6,57-48-2,-31 12 2</inkml:trace>
  <inkml:trace contextRef="#ctx0" brushRef="#br0" timeOffset="1963">1630 76 87,'0'0'28,"-8"-12"1,8 12-7,-2-8-22,2 8 0,5 13 0,0 6 0,2 13 1,4 9-2,0 10 2,2 11-1,1 7 0,0 9-1,-1 0 2,-2-5-1,-1-10 0,-1-7 1,-2-14-1,-7-42 0,12 48 2,-12-48-1,0 0-1,0 0-1,35-36 1,-35 36 0,43-21 0,-43 21 0,64 20 0,-26 6-3,-1 15-25,1-5 0,-1 1 2,-37-37-4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17.0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43 24,'-2'-17'29,"5"6"6,-3 11-10,0-15-2,0 15-3,0 0-2,1 23-4,-5 6-3,5 19-4,-3 16-6,1 18-1,-4 18 0,0 14 0,-3 10 0,2 0-1,-2-5 1,2-9 0,0-16-1,1-18 1,4-21-1,0-25-12,6-21-19,0-17-4,-2-22 0,2-10-2</inkml:trace>
  <inkml:trace contextRef="#ctx0" brushRef="#br0" timeOffset="330">151 168 95,'-5'-11'37,"5"11"-1,7-12 0,4 4-36,8 0-1,6-2 1,3 1 0,3 1 0,2 2 0,-1 0 0,-2 1-5,-1 7-14,-6 0-11,-6 0-6,-1 6-1,-16-8 1</inkml:trace>
  <inkml:trace contextRef="#ctx0" brushRef="#br0" timeOffset="580">97 585 91,'-10'28'37,"3"-10"-1,12-1 2,8-6-38,10-5 0,7-1 0,6-2-1,2-5-19,3 0-17,4 2 1,-7-6-2,-2 2 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18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1 551 99,'0'0'36,"0"0"1,10-9-8,2 5-29,0 0 0,2 0-1,4 2-8,-4-5-12,3 2-13,-1 4-1,-6-3-3,1 7 2</inkml:trace>
  <inkml:trace contextRef="#ctx0" brushRef="#br0" timeOffset="210">0 751 91,'0'14'37,"0"-14"-1,6 9-1,7-10-34,3 1-19,4-5-16,-1-6-1,7 4-3,-2-5 2</inkml:trace>
  <inkml:trace contextRef="#ctx0" brushRef="#br0" timeOffset="681">566 28 21,'-4'-19'36,"3"8"2,1 11-8,-9 4-9,10 20-1,-4 13-2,7 22-6,-4 14-5,0 18-6,2 16-2,-2 7 2,-2 0-2,0-3 1,0-13 0,-2-14-1,3-16-4,-2-22-12,6-20-13,4-11-6,-7-15-2,12-15 2</inkml:trace>
  <inkml:trace contextRef="#ctx0" brushRef="#br0" timeOffset="1212">941 591 62,'0'0'38,"-8"2"-5,0 2-10,-7-6-3,1 9-4,-12-4-7,-1 10-6,-9 0-3,-3 4 0,-3 3-1,-1-1 1,3 3 0,4-2 0,8 2-1,9 0 1,14 3-1,12 2 1,12 4 0,15 1 0,10 3 0,6-1-2,11 0-17,-3-3-14,-6-8-3,0-1-2,-12-13 2</inkml:trace>
  <inkml:trace contextRef="#ctx0" brushRef="#br0" timeOffset="11697">1227 695 60,'0'0'34,"-10"1"0,11 14-1,1 6-18,5 3-14,5 3-1,5 6 0,5 0 0,-1 3 0,1-7-14,2-4-12,2-4-3,-5-13 0,0-3-1</inkml:trace>
  <inkml:trace contextRef="#ctx0" brushRef="#br0" timeOffset="11917">1560 666 88,'-11'16'33,"2"19"-1,-10 16-9,-7 15-22,-4 17-1,-9 14 0,-2 14 0,-7 7-2,-1 2-23,0-5-7,9 1-1,0-18-1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0.4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12 38,'0'0'3,"-14"-8"-3,6 4-9,8 4-16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38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550 88 30,'0'0'33,"0"0"0,0 0-7,6 27-7,-8 3-3,2 15-2,-4 11-10,2 14-4,-3 10 1,0 7-1,0 2 0,0-4 0,3-6 0,1-13-3,4-13-18,4-14-8,-3-24-3,6-10-1</inkml:trace>
  <inkml:trace contextRef="#ctx0" brushRef="#br0" timeOffset="2534">319 0 57,'-44'32'34,"-13"16"0,4 28-1,-4 22-13,10 23-20,12 18-1,17 13 1,18 2 0,19-9 0,22-16-3,27-21-20,17-17-7,12-36-3,16-19-1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38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7 191 70,'1'20'33,"3"16"0,-7 2-8,0-1-15,3-1-17,0-6-17,3-3-7,-7-19-3,4-8 2</inkml:trace>
  <inkml:trace contextRef="#ctx0" brushRef="#br0" timeOffset="150">12 7 77,'-7'-8'14,"7"8"-13,-5 15-6,5-15-29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39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 4 44,'-4'-9'33,"4"9"1,-7 10-3,4 4-12,2 9-8,1 5-7,0 8-4,1 7 0,2 3 0,1 0 0,0-5 0,0-7 0,-1-7 0,0-13 0,-3-14 0,7-14 0,-3-13 1,0-9-2,1-7 2,4-3-1,3 0 0,0 10-1,4 10 2,1 16-2,1 12 1,0 17 0,0 10 0,-3 8 0,-2 6 0,-2-2 0,-3-4-2,2-6-12,-4-9-11,0-14-3,3-7 0,-4-13 0</inkml:trace>
  <inkml:trace contextRef="#ctx0" brushRef="#br0" timeOffset="361">415 279 36,'23'5'33,"7"-3"1,-7-12-3,-2-10-13,0 0-5,-8-8-4,-2 2-5,-8-1-4,-7 5 0,-6 6-1,-4 6 1,-2 11-1,-1 8 1,2 13 0,3 5-1,7 8 1,6 0-1,6 1 1,6-7-11,4-7-14,7-6-5,-5-18-4,10-6 1</inkml:trace>
  <inkml:trace contextRef="#ctx0" brushRef="#br0" timeOffset="731">855 141 34,'3'-22'33,"-2"11"-3,-5 0-6,-1-1-4,5 12-3,-16-16-3,8 15-7,-6 3-5,2 5-2,-2 7-1,2 6 1,0 8-1,4 4 0,4 4 0,2 1 0,4-3 1,3-4-1,4-8 1,1-8 0,2-12 0,1-11 0,-2-4 0,0-5 1,-2-1-1,-1 1 1,-3 5-1,1 4-1,-6 9 1,0 0-11,10 9-15,-4 2-3,-6-11-5,12 11 1</inkml:trace>
  <inkml:trace contextRef="#ctx0" brushRef="#br0" timeOffset="1082">976 162 78,'-1'11'34,"7"11"-1,-5-2-2,1-1-31,5-2-1,1-3 2,-1-3-1,1-7 0,0-7 0,1-9 1,1-7-1,0-5 1,3-1 0,1 2-2,3 1 0,3 5-20,3 10-9,-4 1-2,8 9-3,-8-3 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41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0 51,'26'2'35,"-4"14"-2,8 17 0,3 14-19,2 7-5,2 14-5,-6 14-3,-9 11-2,-18 13 1,-19 10-6,-18 10-23,-15 15-4,-29 2-1,-9 15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4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14 46,'1'-16'33,"-1"16"-2,0 0-6,0 0-8,0 0-4,-5 15-6,5 1-7,0 6 0,0 4-1,3 4 1,-2 4 0,3 3 0,-1 4 0,-2 1 0,1 0 0,0-3-1,0-4 2,0-5-2,-2-7 2,1-9-1,-1-14 0,0 0 1,8-25-1,-1-6 1,0-7-1,2-8 0,4 1 0,1 0-1,4 4 1,0 10 0,1 10 0,2 14-1,-1 11 1,-1 12 0,-2 6 0,-1 6 0,-5 3 0,-1 4 0,-3 0 0,-2-4 0,-4-4 0,-1-5-18,1-4-9,-1-18-6,0 0 0,-4-13 1</inkml:trace>
  <inkml:trace contextRef="#ctx0" brushRef="#br0" timeOffset="541">503 78 70,'3'-13'34,"-3"13"-2,0 0-5,-11 11-15,7 4-12,-2 6-1,2 9 0,1 9 1,3 7 0,3 6 0,3 0 0,3-2 0,4-9 0,-66-22-5,81-11 2,-8-29-1,5-6 1,-11-19 0,1 2 0,-16-15-1,1 9 0,51 6-10,-75 12-14,0 20-6,-8 7 1,7 15 46,-1 0-45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5.4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51 0 39,'0'0'14,"0"0"-6,0 0-7,0 0-7,0 0-2,0 0-1,0 0-1</inkml:trace>
  <inkml:trace contextRef="#ctx0" brushRef="#br0" timeOffset="180">32 11 70,'0'0'23,"-8"3"-1,8-3-3,0 0-4,-8-5-7,8 5-2,0 0-2,0 0-3,-8 5 1,8-5-2,-4 21 0,4 0-2,0 7 4,0 7-4,3 4 2,0 6 0,1-2 0,1-4 0,2-8 0,-3-8 2,2-13-2,2-12 0,-3-13 1,4-10-1,0-7 0,1-3 0,0 0 0,3 4 0,0 8 0,3 13-1,1 15 1,0 13 0,2 16 0,-3 9 0,0 9-5,-4 0-16,-2-5-8,4-2-4,-9-20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6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73,'27'8'34,"-4"-6"-1,9 3-7,-1-4-49,-1-4-8,2 4-2,-13-9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6.4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56,'0'0'34,"2"16"-2,3 16 0,-3 12-15,3 11-17,-2 9 0,3 11-1,-2 5 2,-1 0-2,-1-3 1,1-7 0,-4-7 0,4-11-10,-4-11-12,-1-16-6,7-6-5,-5-19 0</inkml:trace>
  <inkml:trace contextRef="#ctx0" brushRef="#br0" timeOffset="231">224 507 56,'4'12'33,"2"13"0,-6 1-2,-1 1-14,4 3-17,0 2-11,-3-4-13,0-13-6,3-2-3,-4-22 1</inkml:trace>
  <inkml:trace contextRef="#ctx0" brushRef="#br0" timeOffset="381">250 281 60,'-13'-15'7,"0"12"-5,5 6-5,-4-5-30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7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79,'0'0'26,"0"0"-4,0 0-2,2 16-5,1 0-6,-1 0-9,0 6 0,-1 2 0,0 5 0,-1 0 0,0 1-1,-4-3 1,2-5 0,1-4 0,1-8 0,0-10 0,6-8 0,2-10 1,3-7-1,6-4 0,4 1 0,1 2 0,2 9 0,1 11 0,-1 11 0,-2 13 0,-2 10-1,-5 6 1,-2 3 0,-3 1-9,-2-9-13,-2-8-6,2-9 0,-8-12-1</inkml:trace>
  <inkml:trace contextRef="#ctx0" brushRef="#br0" timeOffset="391">414 191 76,'0'0'34,"18"-4"-1,-9-4-5,4-8-28,2-2 1,2-4-1,-5-2 1,-3 2-2,-4 2 2,-5 3-2,-5 6 1,-3 9 0,-5 10-1,-1 11 0,-1 12 1,3 11-2,3 8 2,4 6 0,5 0 0,4-5 0,5-5 0,8-12-18,3-11-11,-1-26-3,6-6-1,-4-22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8:57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181 88 38,'-1'-9'32,"1"9"-4,-1-12-7,-2 2-4,1 2-2,-3-3-2,5 11-3,-17-17-10,6 9 0,-1 3 0,-3 1-1,0 1 1,0 2-1,-1 5 0,1 4 1,1 7-1,2 7 1,1 10 0,2 7 0,4 4 0,2 1 0,6-2 0,3-5 0,4-8 0,2-10 1,3-14-1,1-10 0,2-9 1,-4-3-1,0-2 0,-4 1 0,-1 2 0,-5 7 0,-4 9 0,0 0-1,8 21 1,-9-5-15,2 0-12,5 6-4,-6-12-2,10 1 0</inkml:trace>
  <inkml:trace contextRef="#ctx0" brushRef="#br0" timeOffset="411">248 69 55,'1'-18'33,"3"9"-2,-4 9-8,4-8-6,-4 8-5,5 17-11,-4-2-1,1 6-1,-2 2 0,1 3 1,-1 2 0,2-2 0,-1-2 0,0-4 0,0-4 0,1-4 0,-2-12 1,0 0-1,12-8 0,-3-13 1,4-5-1,5-5 0,0 2 0,5 2 0,-2 2-9,0 10-20,-1 16-3,-11 4-2,3 15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0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36,'0'0'24,"0"0"3,5 19-3,4-2-21,7 3-1,6 9 0,5 6-1,5 2 0,2 2 0,1 0-1,-4-5 0,-2-3-12,-7-12-10,1 3-4,-15-15 0,2 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9:39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255 557 79,'36'10'19,"-36"-10"1,0 0-1,0 0-3,0 0-4,-17-37-10,17 37-2,0 0 0,-42-24 0,42 24-1,-49-5 1,49 5 0,-62 29-2,62-29 1,-61 67 0,36-21 0,5 2 0,9 3 1,6-3 0,9-12-1,-4-36 2,28 41-2,-28-41 2,43-18-1,-43 18 0,50-67 1,-50 67-1,42-67 0,-42 67 1,29-56 0,-29 56-2,0 0 3,0 0-2,29 47-1,-29-47 1,8 68 0,-8-68-1,11 66 1,-11-66-8,0 0-17,0 0-4,0 0-2,40-32-3</inkml:trace>
  <inkml:trace contextRef="#ctx0" brushRef="#br0" timeOffset="431">443 53 69,'0'0'35,"0"0"-2,-6 41-3,1 1-30,6 6 0,3 17 0,0 5 0,-1 11 0,1 2 0,2 0 0,0-15-16,0-10-13,4-11-2,-10-47-5,0 0 3</inkml:trace>
  <inkml:trace contextRef="#ctx0" brushRef="#br0" timeOffset="691">744 0 53,'0'0'35,"0"0"-2,0 0 1,0 0-23,0 0-13,-5 50 2,8 1 0,-2 13-1,1 11 1,1 16 0,0 2-1,-2 1 1,3-9 2,0-4-3,-3-26-17,2-15-10,-3-40-2,0 0-1</inkml:trace>
  <inkml:trace contextRef="#ctx0" brushRef="#br0" timeOffset="922">648 535 72,'0'0'29,"0"0"-1,36 57 3,-36-57-30,52 23 0,-52-23-21,64 7-9,-23-2-5,-41-5 2</inkml:trace>
  <inkml:trace contextRef="#ctx0" brushRef="#br0" timeOffset="1422">1084 654 58,'0'0'35,"0"0"-1,0 0-6,46 12-20,-46-12-6,32-37-2,-32 37 0,28-51 1,-28 51-2,12-46 1,-12 46 0,0 0-1,0 0 0,-57-24 1,57 24-1,-48 43 0,48-43 1,-30 71-1,27-24 1,8-3 0,9 1-12,7-7-14,-21-38-3,53 35-2,-53-35 0</inkml:trace>
  <inkml:trace contextRef="#ctx0" brushRef="#br0" timeOffset="1753">1301 524 48,'0'0'34,"0"0"0,0 0-12,0 0-7,42 9-7,-42-9-8,0 0 0,17 51 0,-17-51-1,7 49 1,-7-49 0,3 45 0,-3-45 1,0 0-1,0 0-1,0 0 2,0 0-1,0 0 0,45-34 1,-45 34-1,45-39-6,-45 39-20,61-23-2,-61 23-2,56-6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9:42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7 378 49,'0'0'33,"0"0"2,0 0-9,0 0-12,-6 42-13,6-42-1,-2 63-1,2-63 1,1 69 0,1-33-1,-2-36 1,2 39 1,-2-39-1,0 0 1,0 0 0,0 0-2,28-47 2,-18 7-2,3 0 1,5-1 0,-18 41-1,40-69 0,-40 69 0,47-36 1,-47 36-18,49 4-10,-49-4-2,48 29 1</inkml:trace>
  <inkml:trace contextRef="#ctx0" brushRef="#br0" timeOffset="340">423 412 65,'0'0'35,"0"0"-2,41 10-8,-41-10-24,0 0-1,0 0 0,39-34 0,-39 34-1,0 0 2,0 0-2,0 0 2,-44-12-2,44 12 1,-34 50-1,34-50 2,-20 74-1,21-28 0,6-6 0,10-1-18,-17-39-11,46 50-2,-46-50 3</inkml:trace>
  <inkml:trace contextRef="#ctx0" brushRef="#br0" timeOffset="771">829 338 37,'0'0'35,"0"0"-1,0 0-1,0 0-18,0 0-15,0 0 0,0 0 0,0 0 0,0 0-1,-39-4 1,39 4 0,-4 36 0,4-36 0,2 61 1,1-24-2,-3-37 1,2 65 1,-2-65-1,-8 48 1,8-48 0,0 0-1,-39 38-21,39-38-7,0 0-2,-39-16 1</inkml:trace>
  <inkml:trace contextRef="#ctx0" brushRef="#br0" timeOffset="1081">990 420 51,'0'0'35,"40"42"-1,-40-42-2,-6 54-28,6-54-4,7 45 0,-7-45 1,0 0-1,0 0-1,40 25 1,-40-25 1,19-43-1,-19 43 1,5-54-2,-5 54-21,-24-46-7,24 46-3,-40-36-2</inkml:trace>
  <inkml:trace contextRef="#ctx0" brushRef="#br0" timeOffset="1582">1233 380 56,'27'-39'35,"-27"39"-1,0 0-3,11 41-32,-11-41 1,17 75-1,-6-30 0,0 1 2,1 2-2,1-9 1,-13-39 0,26 44 1,-26-44-1,0 0 1,42-42-1,-42 42 0,27-68 1,-27 68-2,22-54 1,-22 54-1,0 0 1,0 0 0,37 45 0,-29-4 0,3-2 0,1 7-11,0-7-17,-12-39 1,26 37-3,-26-37 1</inkml:trace>
  <inkml:trace contextRef="#ctx0" brushRef="#br0" timeOffset="1913">1741 541 44,'22'-39'30,"-22"39"2,0 0 0,0 0-16,0 0-14,0 0-2,0 0 0,-44-17-1,44 17 1,-27 40 0,27-40 0,-24 58 0,24-58 0,-10 57-1,10-57 1,0 0 0,0 0 0,0 0 0,41 0-1,-41 0 2,29-39-1,-29 39 0,0 0 1,43-17-1,-43 17 1,23 42-1,-23-42 0,20 54 0,-20-54-13,0 0-15,0 0-1,36 12-2,-36-12 0</inkml:trace>
  <inkml:trace contextRef="#ctx0" brushRef="#br0" timeOffset="2213">1922 209 53,'7'-35'29,"-7"35"-1,9-43 1,-9 43-17,0 0-12,0 0 0,23 50 0,-23-50 0,10 71 0,-5-32 1,-3 6 0,0-3-1,-1 6 0,-1-48-6,4 70-14,-4-70-6,1 52-4,-1-52 0</inkml:trace>
  <inkml:trace contextRef="#ctx0" brushRef="#br0" timeOffset="4066">1998 379 39,'0'0'15,"0"0"5,0 0-1,0 0-3,-32-37-2,32 37-2,0 0-2,0 0 0,0 0-4,0 0-6,0 0 1,14 49-1,-14-49 0,6 58 1,-6-58-1,2 66 0,-2-66 0,-2 57-1,2-57 1,0 0-1,0 0 2,0 0-2,0 0 0,17-44 0,-8 7 1,0-1 1,-9 38-2,25-57 1,-25 57 0,0 0 0,51-6 1,-51 6-1,38 61 0,-21-21 0,0 2 0,-3-6 0,-1 0-7,-13-36-22,0 0-7,0 0 0,0 0 2</inkml:trace>
  <inkml:trace contextRef="#ctx0" brushRef="#br0" timeOffset="4486">2368 0 58,'0'0'34,"1"35"0,2 1 0,-2 7-28,6 8-7,1 10-1,1 12 2,0-3-1,2 6 2,-7-12-16,4-7-15,0-10-2,-8-47-5,0 49 3</inkml:trace>
  <inkml:trace contextRef="#ctx0" brushRef="#br0" timeOffset="4656">2351 466 54,'0'0'34,"2"-36"2,-2 36-5,0 0-31,58 16 0,-58-16-1,71 21-27,-35-20-6,7 1 0,-43-2-3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9:47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126 418 74,'0'0'37,"0"0"-3,0 0-14,-41 8-18,41-8-1,-45 56 1,26-17-4,5 12 2,8 3-1,8-1 1,8-7 3,6-2-5,-16-44 4,55 56-2,-55-56-29,59 5-4,-59-5-2,60-40-2</inkml:trace>
  <inkml:trace contextRef="#ctx0" brushRef="#br0" timeOffset="491">397 0 88,'0'0'35,"-12"2"2,10 9-11,3 11-26,-1-22-1,2 78-1,1-24 0,0 4-1,-1 10 2,2 2-3,-2 0 3,0-9-3,2-2 4,-1-16 2,-3-43-2,8 52 0,-8-52-2,0 0 2,0 0 2,35-44-2,-35 44 1,27-43-2,-27 43 1,0 0 0,51 4 1,-51-4-1,34 63-1,-34-63-24,32 67-7,-32-67-3,35 36-2</inkml:trace>
  <inkml:trace contextRef="#ctx0" brushRef="#br0" timeOffset="912">866 525 63,'0'0'27,"0"0"-4,0 0-3,0 0-4,16-36-3,-16 36-7,0 0-4,0 0-2,0 0-2,0 0 4,-44 26-1,44-26 0,-41 37-1,41-37 1,-43 50-1,43-50 0,-30 53 2,30-53-2,0 0-1,0 0 1,0 0 0,40 16-1,-40-16 1,48-45-1,-48 45 1,42-43 1,-42 43-1,0 0 0,40 3 1,-40-3-1,3 39-19,-3-39-12,8 53-1,-8-53-6,0 0 2</inkml:trace>
  <inkml:trace contextRef="#ctx0" brushRef="#br0" timeOffset="1282">1021 460 67,'0'0'36,"-12"43"2,12-43-6,-9 58-33,9-58 2,1 54-2,-1-54 1,6 48 0,-6-48 1,0 0-1,0 0 0,0 0 0,0 0 0,44-16 1,-44 16-2,27-46 0,-27 46-8,43-46-20,-43 46-7,53-22-3,-53 22 3</inkml:trace>
  <inkml:trace contextRef="#ctx0" brushRef="#br0" timeOffset="1733">1507 498 57,'0'0'35,"0"0"-6,0 0-6,0 0-5,0 0-8,0 0-10,-41-15 1,41 15-1,0 0 0,-43 43 1,43-43-2,-27 46 1,27-46-1,-16 42 1,16-42 0,0 0 0,14 36 0,-14-36 0,0 0 0,0 0-1,47 4 2,-47-4 0,0 0-1,0 0-1,37 12-23,-37-12-10,0 0-3,0 0 2</inkml:trace>
  <inkml:trace contextRef="#ctx0" brushRef="#br0" timeOffset="2364">1749 516 49,'0'0'38,"0"0"-2,0 0-3,0 0-16,0 0-17,-35-2-1,35 2 0,-14 44 1,14-44 0,1 58 0,-1-58 0,19 66-1,-19-66 1,32 45-22,-32-45-8,43 15-2,-43-15-3</inkml:trace>
  <inkml:trace contextRef="#ctx0" brushRef="#br0" timeOffset="2634">2001 167 77,'-3'-9'39,"3"9"-4,0 0-8,-3 38-25,3-38-2,8 64 0,1-17-3,0 7 1,2 6-1,-2 0 3,1 2 0,0 0-5,-4-13-18,3-8-7,-9-41-5,8 41-1</inkml:trace>
  <inkml:trace contextRef="#ctx0" brushRef="#br0" timeOffset="2814">2014 574 42,'0'0'34,"0"0"3,-48-50-4,48 50-15,0 0-17,0 0 1,0 0-18,0 0-16,53-4-1,-53 4-4,44-4 2</inkml:trace>
  <inkml:trace contextRef="#ctx0" brushRef="#br0" timeOffset="3155">2253 568 80,'0'0'37,"0"0"-2,44 19-13,-44-19-23,0 0 1,0 0 1,35-48-1,-35 48 0,0 0-1,4-36 1,-4 36 0,0 0 0,0 0 0,-40 13 0,40-13 0,-24 41 1,24-41-1,-18 57 0,18-57 0,1 59-13,-1-59-12,10 37-6,-10-37-1,0 0 0</inkml:trace>
  <inkml:trace contextRef="#ctx0" brushRef="#br0" timeOffset="3435">2414 560 86,'0'0'30,"0"0"3,0 0-10,0 0-23,0 0 1,9 47-1,-9-47 0,9 35 0,-9-35 0,0 0 0,0 0 0,0 0 0,0 0 0,0 0 0,39-24-1,-39 24 2,21-43-1,-21 43-7,0 0-10,44-45-8,-44 45-2,0 0-3,49-6 3</inkml:trace>
  <inkml:trace contextRef="#ctx0" brushRef="#br0" timeOffset="3666">2621 545 72,'0'0'27,"0"0"-3,0 0-4,5 38-4,-5-38-5,3 36-10,-3-36-2,4 36-11,-4-36-16,0 0-3,0 0 0,0 0 0</inkml:trace>
  <inkml:trace contextRef="#ctx0" brushRef="#br0" timeOffset="3816">2653 432 75,'-12'-61'32,"12"61"-1,0 0-10,-26-36-44,26 36-7,0 0-5,0 0-2</inkml:trace>
  <inkml:trace contextRef="#ctx0" brushRef="#br0" timeOffset="4046">2824 453 64,'0'0'37,"0"0"-6,0 0-12,0 0-9,0 0-1,0 0-9,0 0 0,0 0 0,0 0 0,0 0 0,0 0 1,-42 32 0,42-32 0,0 0-1,-31 55 0,31-55 0,-4 53 1,4-53-2,9 55 1,-9-55 1,12 51-2,-12-51 2,5 44-2,-5-44 0,0 0-20,0 0-9,0 0-2,-37 14-5</inkml:trace>
  <inkml:trace contextRef="#ctx0" brushRef="#br0" timeOffset="4387">3008 202 56,'17'-22'37,"-9"9"2,1 10-6,-9 3-18,0 0-16,15 64-1,-14-19 2,0 12-3,-1 7 3,0 1-3,-1 2 3,3-9-6,1 4-4,-6-21-6,5 1-6,-2-42-2,0 0-3,0 0 5,0 0 16,0 0 8,0 0 9,0 0 6,-43-58 5,43 58 2,-34-39 2,34 39-4,0 0-16,-36-27-6,36 27 0,0 0 0,0 0 0,54 19 0,-54-19-1,58 16 0,-58-16 1,57 2-6,-57-2-16,50-7-9,-50 7 0,37-20-1</inkml:trace>
  <inkml:trace contextRef="#ctx0" brushRef="#br0" timeOffset="4767">3243 574 55,'0'0'33,"0"0"-3,0 0-7,0 0-10,4 42-2,-4-42-11,-3 41 0,3-41-1,-3 41-16,3-41-11,0 0-4,0 0-1,0 0 2</inkml:trace>
  <inkml:trace contextRef="#ctx0" brushRef="#br0" timeOffset="5178">3461 535 56,'0'0'40,"2"36"-4,-2-36 0,-15 57-24,15-57-14,-12 57 0,12-57 1,-4 55-1,4-55 1,7 38 0,-7-38-3,0 0-20,44 4-7,-44-4-2,0 0-4</inkml:trace>
  <inkml:trace contextRef="#ctx0" brushRef="#br0" timeOffset="5398">3379 342 65,'0'0'36,"0"0"-30,0 0-7,0 0-39,0 0 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4:15.0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0 343 33,'0'-12'26,"14"9"2,1-10-3,18 1-22,20-3-1,19-4 1,17-2-1,15-3-1,14 0 0,10 0-1,1 2 0,-3 0 0,-11 4-1,-13-1-1,-14 2-10,-21-5-11,-9 10-6,-29-8 3,-7 11-2</inkml:trace>
  <inkml:trace contextRef="#ctx0" brushRef="#br0" timeOffset="301">779 118 28,'-10'17'28,"5"21"1,-12 12 0,1 27-15,-5 19-12,-4 23 0,-2 16-1,-1 6 0,2-2-1,2-14 0,4-18-5,8-28-15,7-21-8,0-43-1,13-21 1</inkml:trace>
  <inkml:trace contextRef="#ctx0" brushRef="#br0" timeOffset="681">1138 745 18,'0'0'25,"-1"-10"0,1 10-3,-14-1-11,1 3-4,-5 6-5,-3 4 0,-7 9 0,-2 7 0,-1 9 0,1 3 0,3 4-1,5-2 0,6-2-1,6-5 0,8-11 0,9-8-1,3-14 0,6-10 0,4-10 0,5-10 1,0-4-1,1-3 0,-2 5 2,-2 5 0,-5 10 1,-3 15-1,-4 14 0,-5 11 0,-2 8 1,-2 3-1,2 2-1,1-5-5,4-9-11,-8-24-10,23 2-1,-13-28 0</inkml:trace>
  <inkml:trace contextRef="#ctx0" brushRef="#br0" timeOffset="1082">1522 123 36,'-4'-16'27,"4"16"1,-10 7-7,1 7-16,2 9-2,-1 10 0,3 15-1,0 15 0,2 12-1,-2 12-1,1 9 0,0 4 0,2-1 1,-1-7-1,1-10-1,-1-15 1,0-14-4,3-16-9,3-12-8,-3-25-6,0 0-1,-9-23 0</inkml:trace>
  <inkml:trace contextRef="#ctx0" brushRef="#br0" timeOffset="1342">1460 818 32,'16'-12'26,"-4"-11"-3,8 2-9,1-2-4,5 1-4,3 3-4,-1 7-1,0 8 1,-3 11 0,-4 11-1,-6 11 1,-5 8 0,-9 10 0,-9 10-1,-10 4 0,-6 4 0,-5-2-1,-4-5 0,2-5-1,-1-11-1,4-17-5,6-17-11,0-28-8,13-14-2,-3-29 0</inkml:trace>
  <inkml:trace contextRef="#ctx0" brushRef="#br0" timeOffset="1643">1935 0 47,'17'-3'28,"-17"3"1,5 24-11,-8 13-13,-4 13-1,-2 19-1,-3 13-2,-3 14-1,-2 8 1,-1 2-1,1 0 0,1-5 0,4-7 0,1-15-1,5-14 0,3-14-5,8-17-12,3-7-7,-8-27-5,18 6 2</inkml:trace>
  <inkml:trace contextRef="#ctx0" brushRef="#br0" timeOffset="1873">2017 1040 36,'0'0'26,"23"-4"2,-15-6-10,2-5-12,2-4-4,-2-5-2,-2-3 0,-4 0 0,-7 2 0,-6 5 2,-4 11 0,-6 9 1,0 16 0,-2 14 0,6 15 0,6 10 0,9 5-2,12 4 0,7-4-3,10-11-16,12-6-11,-3-31 0,12-8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4:17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66 167 52,'0'0'31,"3"31"2,-5 16-12,-2 17-12,2 17-3,-5 13-2,-2 12-2,-1 3-2,-3-6 0,3-12-2,2-18-9,3-21-12,6-15-7,-1-37-2,0 0 1</inkml:trace>
  <inkml:trace contextRef="#ctx0" brushRef="#br0" timeOffset="250">491 48 52,'0'0'29,"0"0"1,-17 15-13,7 2-12,-1 9-1,-1 11 0,-3 12-2,-1 15 0,-3 17-1,0 18 0,-1 16 0,4 8-1,2 2 0,6-8 0,6-16-2,9-23 1,8-31-1,7-40 0,5-43 0,10-37 1,3-32 0,1-23 0,-3-18 2,-11-9 0,-8 5 0,-13 15 4,-8 31 0,-15 31-7,-11 35-11,-8 30-11,3 39-4,-2 22-2,12 28 0</inkml:trace>
  <inkml:trace contextRef="#ctx0" brushRef="#br0" timeOffset="691">823 656 70,'18'22'34,"2"-6"-2,11 3-1,5-3-32,5-4-7,2-6-14,-4-11-10,3 1-1,-10-15 0</inkml:trace>
  <inkml:trace contextRef="#ctx0" brushRef="#br0" timeOffset="871">1607 117 72,'19'49'34,"-15"15"0,-2 29 0,-7 13-35,-1 17-15,-4 9-12,-5 1-5,3 9-1,-8-4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16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0 120 36,'0'0'18,"4"-18"-4,-4 18-2,0 0-4,3 8-5,-1 17 0,1 15-1,2 16 0,0 15-1,1 15 0,-1 9-1,2 3 1,-2-3-1,0-11-1,2-14 0,-3-14-5,-5-26-13,5-11-4,-11-33-1,6-6 0</inkml:trace>
  <inkml:trace contextRef="#ctx0" brushRef="#br0" timeOffset="301">5 201 27,'9'-16'22,"-9"-11"-1,8 5-10,-1-2-5,4 0-5,0 1 0,4 2 0,0 4 0,0 3 0,2 6 0,0 3 0,1 6 1,-2 4-1,1 5 1,-2 4-1,-2 2 0,-2 4 0,-4 3 0,-2 3-1,-6 3 1,-5 3-1,-6 2 1,-5 1-1,-4 1 0,-4 2 0,0-1 0,1 0 0,5 2 0,4-1 0,9 1 0,9 0 0,7-1 0,7-4 0,4-1 0,4-3-3,1-3-12,-4-13-9,6 3 0,-15-17-1</inkml:trace>
  <inkml:trace contextRef="#ctx0" brushRef="#br0" timeOffset="801">394 580 22,'0'0'24,"1"10"-1,6 13-3,-3 4-13,4 7-5,5 3 0,-1 0-1,5-3-1,0-7 0,4-13 0,-5-19 0,2-16-1,-3-13 1,-2-10-1,-3-8-2,-2-4-12,-10-9-7,6 13-2,-9-3 1</inkml:trace>
  <inkml:trace contextRef="#ctx0" brushRef="#br0" timeOffset="1132">645 22 36,'-3'-14'21,"3"14"-4,10 12-4,-1 15-5,-1 15-5,1 16-1,2 12 0,1 12-1,-1 6-1,-2 4 0,0-3 0,-3-7 0,2-10-1,-2-15-12,4-7-9,-8-25-1,10-5-2</inkml:trace>
  <inkml:trace contextRef="#ctx0" brushRef="#br0" timeOffset="1362">886 687 34,'0'0'23,"17"6"0,-17-6-9,16-12-13,-5-2-1,1-4 0,-1-5 0,-3-3 0,-2-1 0,-7 2 0,-3 6 1,-7 9 0,-2 9 0,-3 15 0,3 14 0,2 12 0,6 11 0,8 3 0,7 1-1,7-5-1,8-9 0,2-21-22,12-8-1,-9-33 0,10-7-1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18.0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12 639 25,'-3'12'24,"-4"0"0,8 16-5,-4 5-12,3 6-5,4 0 0,-1-1-2,3-5 1,2-8-1,1-14 0,-1-17-1,1-14 1,-2-11 0,-3-6 0,-2-4 0,-5-2 0,-3 5 0,-3 6 2,0 13-1,-1 12 0,10 7-1,-9 18-14,5-4-9,16 12-2,-6-11 0</inkml:trace>
  <inkml:trace contextRef="#ctx0" brushRef="#br0" timeOffset="300">529 53 36,'0'-30'27,"-18"7"2,-6 24-13,-4 20-10,-1 21 0,3 21 0,3 22-2,5 14-1,6 11-2,7 4-3,11-7 0,4-9 0,8-16-14,5-13-9,-9-29-3,8-11 0</inkml:trace>
  <inkml:trace contextRef="#ctx0" brushRef="#br0" timeOffset="501">262 637 49,'-10'-7'28,"19"22"2,5 9-10,11 3-16,9 1-3,9-4-12,9-2-14,-8-20-5,15-1 2,-10-22-1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18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101 33 25,'-2'-33'28,"8"19"1,-6 14-4,0 20-14,2 29-6,3 23 0,1 21 0,-1 18-1,3 13-3,0 7-2,0-6 2,-2-16-2,-1-15 1,1-18-3,-4-19-10,-2-28-11,2-11-5,-12-30 1,6-9-1</inkml:trace>
  <inkml:trace contextRef="#ctx0" brushRef="#br0" timeOffset="210">1 701 36,'0'0'28,"-7"-9"-1,19 17-4,5 0-20,8-4 0,10-1-1,5-7-2,5-6 0,2-7 0,0-7-8,-5-11-16,2 6-4,-15-13 1,3 7 0</inkml:trace>
  <inkml:trace contextRef="#ctx0" brushRef="#br0" timeOffset="511">471 87 41,'0'0'27,"4"-16"-3,-4 16-8,6 10-6,-2 9-5,0 15 0,4 9-1,-4 13-1,5 12-2,-4 9 0,2 7-1,-4 3 0,0-1 0,-1-6 0,-1-12-1,1-14 0,1-17-1,0-22 1,-3-15 0,19-33-1,-5-7 1,3-8 1,3 2 1,1 8 0,3 12 1,1 20-1,-3 18 1,-2 17 0,-2 14-2,-6 5-13,-3-8-13,4 1-4,-10-23 1,6-6-1</inkml:trace>
  <inkml:trace contextRef="#ctx0" brushRef="#br0" timeOffset="1002">953 582 52,'-3'24'28,"-1"-4"-1,7 13-11,3 7-13,2 3-1,2 2-1,4-5-1,2-6-1,3-11 0,0-17 1,3-17-1,-1-13 0,-2-13 0,-4-5 0,-4-7-10,-4 5-12,-14-5-4,7 17 0,-15-3-1</inkml:trace>
  <inkml:trace contextRef="#ctx0" brushRef="#br0" timeOffset="1422">1360 618 23,'0'0'26,"0"0"0,0 0-2,-7 10-14,7-10-6,-2 16-2,1-4 1,2 5 0,-2 2-1,2 0-1,0 2 0,1-4-1,-1 0 0,1-7-1,-2-10 0,8 5 0,-8-5-1,13-17 1,-6 3 0,-2 0 0,3 0 2,-2 3 0,3 4 0,0 8 0,2 5 1,1 7-1,1 3 0,4 1 0,0 0-1,3-3 0,0-5-1,1-9 0,-3-3 0,1-4 0,-2-2 1,-2 1 1,-2 3-1,-2 4 2,0 6-1,-3 4-1,-1 2-17,5 7-9,-12-18-2,15 13 1</inkml:trace>
  <inkml:trace contextRef="#ctx0" brushRef="#br0" timeOffset="2053">1940 126 26,'-8'-9'26,"8"9"1,0 0-2,0 0-13,-7 9-11,7-9 1,0 0-1,-1 13 0,1-13 0,3 13 0,-3-13 0,2 16 0,0-4 0,0 2-1,0 4 1,0 5 0,2 3 0,0 6-1,0 2 0,1 5 0,0 1 1,1 7-1,-3 3 0,-1 4 0,-2 1-1,-1 1 1,0-1 0,-1-3 0,0-4 0,-1-11-2,3-9 1,1-11-1,-1-17 1,0 0-1,4-17 0,0-6 1,-2-8-1,4-3 2,0 1 0,3-1 1,3 6 0,3 5 1,5 11-1,0 8 1,3 10-1,-2 8 1,2 5-1,-6 8 0,-3 2 0,-7 1-1,-3 0 0,-9-4 0,-6-4-1,-7-7-2,-6-4-15,-8-16-10,7 4 0,-9-14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23.1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72,'0'0'34,"13"13"1,-2-10-1,7 2-31,8-2-3,10 1-17,8-1-13,0-7-4,6 3 0,-6-8-1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23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234 449 38,'0'0'21,"8"-2"1,-8 2 0,0 0-4,2-11-1,-2 11-3,0 0-3,-8-8-1,-1 3-6,-5 4-3,-4 4-1,-5 1 0,-5 5 0,-2 7 0,-1 6 1,1 9-1,5 8 1,8 3-1,8 2 0,8 1 0,10-4-1,6-9 1,8-12-1,3-13 1,4-17-1,-2-10 1,0-11 0,-4-6-1,-3-2 1,-4 2 0,-6 7 1,-4 10-1,-7 20 0,0 0 1,5 22-1,-4 7 1,3 9-1,0 3 1,5 0-2,1-6-1,3-7-18,0-13-9,-1-20-2,4-6-4,-4-20 1</inkml:trace>
  <inkml:trace contextRef="#ctx0" brushRef="#br0" timeOffset="431">484 104 83,'0'0'35,"14"25"-1,-12 16-8,2 17-27,0 10 1,2 11 0,-1 6 0,-1-1 0,0-4-1,0-10 1,0-14-9,3-13-14,0-16-6,-7-27-5,7-12 1</inkml:trace>
  <inkml:trace contextRef="#ctx0" brushRef="#br0" timeOffset="651">739 0 88,'10'34'34,"-8"15"0,-2 23-13,3 20-21,-3 13 0,1 6 0,0-4 0,0-11-19,3-18-11,5-14-3,-4-31-2,2-20 2</inkml:trace>
  <inkml:trace contextRef="#ctx0" brushRef="#br0" timeOffset="1051">1042 485 67,'0'0'32,"-11"-6"-8,11 6-1,-15 23-6,8 2-5,3 12-12,6 6-1,0 4 1,8-2 0,4-3 0,5-10 0,4-13 0,2-15 0,0-17 0,-5-12 0,-3-7 0,-7-4 1,-8-5-6,-8 1-22,-7 8-5,-9-3-3,1 15 2</inkml:trace>
  <inkml:trace contextRef="#ctx0" brushRef="#br0" timeOffset="1612">1410 523 48,'0'0'31,"-6"-8"-6,6 8-5,0 0-2,-8-8-3,8 8-2,-4 17-9,5 1-3,1 5-1,1 5 0,1 2 0,2 2 0,3-1 0,2-6 0,4-5 0,-2-8-1,3-8 1,1-10 0,-1-4 0,-1-3 0,0-1 0,-3 4 0,-2 4 0,2 7 0,-1 5 0,-1 6 0,2 1 0,1 1 0,3-5 0,0-6 0,3-10 0,-2-8 0,-1-6 0,-3-8-8,-2-3-18,-2 1-3,-7-3-2,5 8-2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0.9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9 405 43,'-3'-8'27,"-7"-17"0,15-3-5,5-12-19,3-7 0,6-4-1,1-2-9,4 7-16,-9-4-4,8 21 1,-17 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25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158 51 61,'0'0'34,"-2"-14"-6,2 14-6,-7-12-4,-1 5-5,-1 3-13,-2 2 0,-2 3 0,-3 5-1,-1 4 1,-1 7 0,1 5 0,1 5 0,6 1 0,1 0 0,5-1 0,4-6 0,5-7 0,3-9 0,2-8 0,3-9-1,1-2 1,0 0 0,0 2 0,-1 4 0,-2 8 0,1 7 0,-2 7 0,-1 7-13,-2 0-14,-1-6-2,4 0-5,-10-15 1</inkml:trace>
  <inkml:trace contextRef="#ctx0" brushRef="#br0" timeOffset="371">277 43 0,'-3'-17'22,"8"9"4,-4-1-4,-1 0-3,0 9-3,0 0 1,0 0 0,4 11-1,-3 6-4,-2 0-5,1 6-7,2 2 0,-1 0 0,1-1-1,1-3 1,-1-5 0,3-5 0,-5-11 0,10 4 1,-10-4-1,16-11 0,-5 4 0,1 2 0,2 2 0,-1 6 0,2 5-1,-2 6 1,2 3-16,-1 3-12,-5-6-3,2 3-3,-11-17 0</inkml:trace>
  <inkml:trace contextRef="#ctx0" brushRef="#br0" timeOffset="821">766 57 79,'-17'-11'35,"7"13"-4,-2 7-12,-3 6-9,2 11-10,4 9 0,2 7 0,2 3-1,6 1 2,4-3-2,4-7 0,4-8-14,2-12-8,-2-14-5,2-6-3,-1-12 0</inkml:trace>
  <inkml:trace contextRef="#ctx0" brushRef="#br0" timeOffset="1011">848 207 77,'9'3'29,"2"2"-4,3 1-4,-3-5-6,4 1-7,-2-6-8,-3-3 0,0-3 0,-5-2 0,0-1 0,-4 0 0,-3 2 0,-2 3 0,4 8 0,-11 2 0,5 10 0,0 8 0,7 8-1,5 3 1,3 1 0,6-1 0,4-1-7,1-7-16,4-13-6,2-3-3,-7-15-1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28.1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43 323 62,'0'0'36,"0"0"-1,-5 12-1,2 8-17,3 11-16,1 6-1,2 4 1,-1-1-2,1-8-10,2-9-20,2-8-2,-7-15-2,6-19 0</inkml:trace>
  <inkml:trace contextRef="#ctx0" brushRef="#br0" timeOffset="160">29 72 78,'-13'-37'35,"7"15"-1,-4 9-4,10 13-29,0 0-2,0 0-18,14 20-9,-4-12-5,9 7-2,-3-5 1</inkml:trace>
  <inkml:trace contextRef="#ctx0" brushRef="#br0" timeOffset="410">405 268 58,'0'0'36,"-17"-9"-2,7 8 0,-2 3-13,-2 2-20,4 5-1,1 5 1,2 7 0,5 4-1,2 3 1,2 6-1,2-1 0,-1-1-1,-2-2 1,-4-2 0,-3-5 0,-4-5-1,-6-11-16,0-4-12,0-3-2,-3-8-5,6 4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29.1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95 296 69,'4'-10'35,"-7"-4"-2,2 1-10,1 4-9,-3-1-11,2 2-3,1 8 1,-4-9 0,4 9 0,-10 5 0,2 5 1,-1 10-1,-4 13 1,2 11-2,-1 12 1,2 11-1,1 4 0,4 0 0,5-4-1,5-10 0,8-20-1,4-21 1,6-28 0,5-24 0,6-22 0,-1-13 1,-1-10 0,-6-9-1,-10-4 2,-9 5-1,-7 8 0,-6 15 1,-10 16 1,-3 17-2,2 20-17,1 17-11,2 12-3,11 21-4,-4 4 1</inkml:trace>
  <inkml:trace contextRef="#ctx0" brushRef="#br0" timeOffset="441">358 665 81,'-2'17'37,"4"3"-1,-6-7-1,1-4-35,3-9-4,0 0-20,0 0-10,5-23-1,0 7-1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0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79,'7'17'36,"-5"10"0,1 16-9,4 15-17,-1 10-9,1 8-1,-1 6 1,-2-1-1,0-5-1,-2-8-1,5-8-14,-7-13-9,1-11-3,0-7-2,-5-13-4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0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114 3 58,'-3'-11'37,"3"11"-1,-4 9-1,0 4-17,7 14-13,-3 13-4,5 12 0,-2 13-1,1 8 0,1 6 0,2 0-1,0-5 1,-1-8 0,-1-13-1,-2-12 0,1-13-7,-3-14-12,-1-14-7,0 0-3,0-23 0,-4 3-1</inkml:trace>
  <inkml:trace contextRef="#ctx0" brushRef="#br0" timeOffset="240">18 455 95,'-17'-4'36,"17"4"-4,0 9-8,0-9-18,14 2-7,3 0 1,5-3-1,3 0 0,2-3-3,5 0-20,0-1-6,-4-7-5,4 5-1</inkml:trace>
  <inkml:trace contextRef="#ctx0" brushRef="#br0" timeOffset="521">337 451 60,'6'10'35,"-6"6"-6,-1 5-6,2 11-3,-4-2-5,4 7-9,2-4-7,0-3 0,3-9 0,2-11 0,3-11 0,1-14 0,2-7 0,-2-8 1,-4-4 0,-6-4-1,-3 1-16,-6 3-12,-10 0-4,-1 10-2,-11-3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1.8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160 111 64,'2'-14'32,"-2"14"-6,-1-12-4,1 12-4,0 0-4,-12-10-8,12 10-4,-17 18 0,6 9 0,-5 11 0,-1 14 0,-3 11-1,0 10 0,0 3-1,3-4-1,5-6-1,6-16 1,9-19-1,7-24 0,8-25 0,6-22 0,7-14 0,-1-14 1,-1-11 1,-5-7 0,-7 0 0,-8 9 1,-9 16 1,-8 16 0,-5 20-11,-6 20-21,-4 15-2,4 27-3,-6 10 0</inkml:trace>
  <inkml:trace contextRef="#ctx0" brushRef="#br0" timeOffset="400">213 586 89,'-8'25'35,"6"5"-1,-6-6-15,4-10-49,6-6-4,-5-21-2,8-7 1</inkml:trace>
  <inkml:trace contextRef="#ctx0" brushRef="#br0" timeOffset="791">475 114 70,'-3'-14'36,"3"14"0,6-16 0,-1 5-25,5 4-11,1 2-1,4 1 1,1 4 0,1 4 0,0 3 0,0 3-1,0 4 1,-1 1 0,0 1 0,-1 0-1,-2 0 1,1-1 0,-4-1 0,0-2-1,-2 2 1,-2-2 0,-2 2 0,-1 0-1,-3-1 2,-1-1-2,-1 0 1,0-2 1,2-10 0,-7 11-1,7-11 0,-10 2 1,10-2-1,-12-3 1,4 1-1,0 1 0,-1 1 0,-1-1 0,-1 2 0,-1-1 0,-1 2 0,-1 2-1,1 0 1,-3 2-1,0 3 1,-1 2 0,0 3 0,1 4 0,-1 5-1,0 3 2,-2 4-1,3 3 0,0 1 0,2 1 1,5-1-1,4 0 1,6-3-1,5-3 1,8-5-1,4-3 0,5-4 0,3-5 0,4-3-1,-1-7 0,0-5 0,-1-7-4,1-2-17,-5-4-9,-3-8 0,-1-1-1</inkml:trace>
  <inkml:trace contextRef="#ctx0" brushRef="#br0" timeOffset="1482">887 135 81,'22'-7'37,"5"5"-2,-5 0-3,-1 0-32,3-3-1,0 0 1,-2 0-1,-5-1 1,-2 0-1,-2 4-9,-1-3-12,-1 1-7,1 3-2,-4-2-2</inkml:trace>
  <inkml:trace contextRef="#ctx0" brushRef="#br0" timeOffset="1842">884 201 64,'-10'5'36,"0"-2"-1,3 7-5,-2 6-14,-2 0-14,1 2-4,4 2 1,3 0 1,3 1 1,6 2 1,4-1-1,5 0 0,2-1 1,3 1-1,1 1-1,0 1 1,-6 4-3,-5 0 2,-7 1-1,-8 1 1,-6-1 0,-8-2 0,-7-4 0,-3-7-2,3-9-24,-1-8-4,3-15-6,8-3-1</inkml:trace>
  <inkml:trace contextRef="#ctx0" brushRef="#br0" timeOffset="2373">1379 54 57,'12'0'37,"-12"0"0,0 0-5,0 0-19,14 42-3,-14-42-10,0 58 1,-2-20-2,0 9 1,-4 5-1,0 4 0,0 1 0,3-1 0,0-6 0,3-5 2,3-6 0,-2-8-1,-1-31 0,12 39 1,-12-39-1,9 13-1,-9-13 2,3-8-2,-6-2-1,-2-4 1,-4-3 0,-3-2 0,-3 0 0,1-1 2,-4 4-1,1 2 1,-1 5 0,-1 8 0,1 5-1,1 6 0,0 8 0,1 5 0,1 3 0,4 2 0,4 0 0,6 0 0,6-4 0,5-4 1,6-6-1,3-5 0,2-4 0,0-6-8,1-1-20,-4-1-4,-8-4 0,-10 7-3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7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 2 81,'-3'-13'35,"3"13"0,-2 23-9,-4 10-26,3 15 0,-1 12 0,1 11 0,-3 9 0,1 4 0,0-2 0,-1-14-9,4-11-17,2-15-3,-3-20-5,6-12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7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 0 65,'0'0'35,"0"0"-2,0 0-6,-1 13-12,-7 9-13,4 13-2,-4 17 0,1 13-1,2 16 1,2 7 0,5 1 0,3-4 0,8-13 0,7-19 0,6-30 0,5-28 0,4-29 0,-1-22 0,-3-14 0,-6-11 0,-13-7 0,-10 1 0,-11 11 0,-11 17 0,-5 18-15,-8 18-14,-2 11-3,6 22-3,0 9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8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60 10 59,'0'0'36,"0"0"-3,-7 13-8,2 6-7,-6 2-12,2 7-6,0 2 0,2 0 0,1-1 0,2-6 0,2-7-1,2-6 1,0-10 0,0 0-1,8-10 1,-4-6 0,-2 0 0,-1-3 0,-1 1 0,0 3 0,-2 2 0,0 2 0,2 11 0,-3-10 0,3 10 0,0 0 0,0 0 0,0 0 0,0 0 0,8 6 0,-8-6-1,0 0-10,0 0-13,11 4-4,-11-4-3,0 0 1</inkml:trace>
  <inkml:trace contextRef="#ctx0" brushRef="#br0" timeOffset="571">69 41 48,'0'0'34,"0"0"0,0 0-2,9-2-12,1-1-12,7-1-9,5-1 2,5-1-2,2-2 2,-1 1-1,-1 2 0,-4 9 0,-8 12 1,-9 13-1,-7 15 0,-9 13 1,-10 15-1,-6 10 1,-6 4-1,0-1-1,2-7-6,5-15-18,5-16-4,10-14-1,4-21-1</inkml:trace>
  <inkml:trace contextRef="#ctx0" brushRef="#br0" timeOffset="851">369 493 61,'1'19'36,"-1"8"0,-7-4-2,4-3-15,1-2-20,2-8 0,0-10 0,0 0 0,4-19-20,-2-1-10,1 0 1,-8-8-4,5 8-1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39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135 0 54,'0'0'36,"-1"9"-2,0 15 1,-5 11-14,2 11-21,2 9 0,-1 12 0,4 4 0,1 3 0,0-4 0,0-7 0,0-12-8,3-13-14,0-11-8,-4-19 0,-1-8 0</inkml:trace>
  <inkml:trace contextRef="#ctx0" brushRef="#br0" timeOffset="200">1 455 70,'0'0'32,"-9"1"1,9-1-10,16 15-8,-3-8-9,6 1-6,3-1 0,3-3 0,3 1-4,0-8-10,5-2-2,-5-5-1,3-1 1,-5-3 0,3 2 6,-7 1 10,-5-1 4,-1 10 9,-16 2 3,13 19 1,-13 0-1,-1 11 0,-7 0-5,5 3-11,-1-1 0,1-4 0,3-11-1,0-17 1,0 0 0,14-13 1,-4-10-17,-2-5-12,-1-11-1,4 3-6,-9-9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1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3 793 31,'4'11'27,"-4"-11"0,-6-18-10,6-9-3,-1-15-3,2-11-5,5-15-2,1-11-1,0-9-2,3-3 0,1 1 0,1 12 0,-1 12-1,-1 14-2,-4 16 1,-1 20-1,-5 16 1,11 32 0,-2 10-1,0 11 2,6 11-1,0 9 2,4 3 0,2 2 0,1-7 0,1-6 0,-3-10 0,-2-10-1,-4-12-10,1-9-13,-15-24-5,11 8 0,-18-22-1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40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45 35 39,'0'0'35,"-4"-12"0,4 12-2,1-9-13,-1 1-11,8 5-5,1-1-4,4 3 0,0 4 0,3 4 0,1 5-1,1 3 1,-1 3 0,0 4 0,-3 2 0,-1-1 0,0-1 1,-4-1-1,1-5 0,-5-3 0,0-3 1,-2-2-1,-3-8 0,0 0 0,0 0 0,0 0 0,-14 2-1,14-2 1,-18-1 0,7 2 0,-1 5 0,-3 1 1,-3 6-1,0 4 0,-3 6 1,-1 2-1,0 9 0,1 5 0,3 4 1,3 2-2,5 1 2,5-3-2,6-1 1,6-6 0,5-9 0,5-10 0,2-10-1,5-10 1,1-6-14,-1-6-12,-2-10-4,6 1 0,-6-8 1</inkml:trace>
  <inkml:trace contextRef="#ctx0" brushRef="#br0" timeOffset="561">444 106 65,'13'-9'31,"4"3"-1,-1 0 0,3-2-18,8 7-5,-3 2-8,0 2 0,-1 5-16,-5 3-8,-2-4-5,1 4-1,-5-6 0</inkml:trace>
  <inkml:trace contextRef="#ctx0" brushRef="#br0" timeOffset="861">517 146 74,'-10'12'37,"-6"-2"-1,4 5-7,1 8-20,2-2-9,0 3 0,5 0 0,5 1 0,4-1-1,4-2 0,3 1 1,2-1 0,-2 5 0,-2 4 0,-5 2 0,-7 4 0,-7 0 1,-5 1-1,-4-6 0,-7-8-19,2-15-12,3-7-1,-2-18-4,13-5 0</inkml:trace>
  <inkml:trace contextRef="#ctx0" brushRef="#br0" timeOffset="1292">824 105 48,'0'0'35,"0"0"0,0 0-4,-4 12-15,-6-3-8,3 10-5,-4 5-3,0 3 0,0 1-1,1 1 1,2-3-1,3-5 1,4-9-1,1-12 1,0 0 0,12-19-1,-6-1 1,0-5-1,-2-2 2,-1-2-2,-2 3 1,-1 3 0,-1 6 1,0 2-1,-1 6 0,2 9 0,0 0 0,0 0 0,14 9 1,0-4-1,4-2 0,5 0 1,2-2-1,1-1 0,1 2 0,-1 3 1,-6 7-1,-8 6 0,-7 12 1,-9 7 0,-8 9 0,-9 9-2,-7 4 2,-7 4-1,-1-1 0,1-3 0,3-7-4,2-8-17,9-14-9,10-9 0,11-21-1</inkml:trace>
  <inkml:trace contextRef="#ctx0" brushRef="#br0" timeOffset="1803">951 640 65,'-2'14'38,"0"-6"-4,2 1-7,4 1-10,-4-10-12,9 2-6,-1-8 0,0-5-1,0-3 1,-6-7-15,1 1-14,-2 2 0,-8-5-6,3 7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5:42.8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239 0 34,'0'0'34,"0"0"2,0 0-3,0 0-14,24 38-10,-24-38 0,3 59-9,-4-18 0,-3 9 1,0 10-1,-7 6 0,3 3 0,1 3 1,-1-2-1,0-4 0,4-5 0,1-13 0,4-9-1,-1-39 1,9 45 0,-9-45 0,0 0 0,0 0 0,0 0 0,22-58 0,-22 58 1,-12-65-1,12 65 0,-30-60 0,30 60 0,-48-37 0,22 29-1,-5 11 1,6 8-1,0 8 0,8 4 0,1 2 1,9 0-2,7-25 3,1 45-1,-1-45 1,0 0-1,53 30 0,-53-30-21,60 1-8,-24 3 0,-36-4-2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34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381 127 39,'0'0'16,"13"-10"2,-13 10 5,8-15-3,-8 15-1,4-20-2,-1 11-3,-7-4-1,4 3-4,-9-3-3,0 1-5,-5 1-2,-8 1 1,-4 6-1,-7 5 1,-6 12-1,-7 12 1,-2 15 0,1 17 0,4 13 0,9 14 0,11 10 0,12 3-1,15-2 1,14-9-1,13-10 1,12-17-1,8-16 1,6-17-1,6-18 1,2-14-2,5-12-20,-3-8-8,-3-11-4,0 3 0,-7-6-1</inkml:trace>
  <inkml:trace contextRef="#ctx0" brushRef="#br0" timeOffset="571">917 305 70,'6'-12'35,"4"10"-1,-1-3 0,5 0-20,7 1-14,4 0 0,3 1 0,2 0 0,-1 1 0,0-2 0,-4 1-2,-2 4-11,-6-2-11,-5 2-5,-2 5-1,-10-6-5</inkml:trace>
  <inkml:trace contextRef="#ctx0" brushRef="#br0" timeOffset="791">1054 428 91,'0'0'34,"-7"12"1,8-3-6,7-2-28,7 0-1,5 2-1,4 0 0,6 3-19,2 0-11,-4-6-4,4 0 0,-9-8 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37.0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47 45 76,'0'0'36,"0"0"-2,-13 25-3,5 9-18,6 18-10,0 15-4,1 13 1,2 8 0,3 4-1,2 0 2,1-7-2,1-12-2,-1-15-17,3-18-10,1-13-4,-11-27-2,12 4 2</inkml:trace>
  <inkml:trace contextRef="#ctx0" brushRef="#br0" timeOffset="311">0 116 64,'10'-16'36,"-1"-6"-1,8 1-5,7 5-15,2-5-6,10 8-3,1 6-6,2 12-1,2 12 1,-1 15-1,-4 14 1,-5 10-1,-3 14 1,-9 5 0,-8 6 0,-6-1 0,-10-5 1,-7-3-1,-8-7 0,-6-8 0,-7-10 0,-2-11-10,2-11-14,1-6-5,0-12-6,11-2 0</inkml:trace>
  <inkml:trace contextRef="#ctx0" brushRef="#br0" timeOffset="801">388 1241 77,'15'-23'36,"3"-20"0,11-22-9,16-11-17,7-24-3,13-11-3,11-10-3,5-3-1,3 6-6,-3 3-19,0 14-7,-4 19-3,-16 14-2</inkml:trace>
  <inkml:trace contextRef="#ctx0" brushRef="#br0" timeOffset="1212">1037 720 44,'6'-11'34,"-6"-1"1,0 12-9,2-9-5,-2 9-3,-1 10-5,-1 4-9,1 7-4,0 6 1,0 8-2,2 7 1,2 7-1,1 5 1,2 1 0,2-3 0,0-2 0,2-8 0,-1-6 0,-1-11 0,0-13 0,-8-12 0,9-6 0,-10-11 0,-4-4 1,-7-3-1,-6-2 0,-7 1 0,-5 6 0,-4 10 0,0 12 0,1 14 0,5 11 0,9 10-1,11 8 1,12 4 0,10-3-1,12-6 1,10-12 0,12-12-15,2-15-17,-1-15-1,4-6-3,-9-13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39.1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32 62,'8'-2'37,"1"3"-2,-1-4-1,2-1-14,7 2-15,2 0-4,2-1-1,-2-2 0,0-1-7,1 4-15,-6 0-7,-4-3-4,0 8-2,-10-3-1</inkml:trace>
  <inkml:trace contextRef="#ctx0" brushRef="#br0" timeOffset="190">82 191 72,'-4'19'36,"8"-1"-1,-1-8 1,-3-10-23,17 6-27,-1-8-17,5 4-4,-5-9-1,5 6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40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162 54 69,'0'0'26,"3"-9"-1,-3 9-3,0 0-2,1-11-3,-1 11-7,0 0-6,0 0-3,0 0-1,0 0 0,-4-10 0,4 10 0,-8-7 0,0 2 0,-2 1 0,-2-1 0,0 3 0,-1 1-1,-1 2 1,1 4-1,2 4 1,3 5-1,4 4 1,2 6-1,4 0 1,2 4 0,3 0-1,2 1 2,-1-2-2,0-1 1,0-3 0,-4-2 0,-2-1 0,-4-2 0,-3-1 0,-4-1 0,-2-4 0,-1-4 0,-1-2-6,-3-7-1,6 0-13,-1-4-4,4-3-5,7 8-3,-3-16-3</inkml:trace>
  <inkml:trace contextRef="#ctx0" brushRef="#br0" timeOffset="540">387 112 25,'0'0'34,"0"0"1,9 11-9,-6 8-6,-2 6-2,3 14-3,-4 5-3,3 14-5,-1 6-7,1 6 0,0 3-1,-1 1 1,0-4 0,1-4 0,-2-8 0,2-10-1,-1-12 2,0-8-2,-2-14 2,0-14-1,0 0 0,-4-23 1,1-5 0,-3-11-1,-1-8 1,1-10-1,1-10 0,-2-6 0,7-3 0,4-4 1,4-1-1,6 3 0,5 10 0,2 10 0,3 15 0,3 15-1,-2 19 1,1 12 0,-5 17-1,-2 7 1,-4 9 0,-5 4-1,-4 1 1,-5 0 0,-5-4 0,-5-4 0,-4-4 1,-3-8-1,-1-7-8,-4-11-10,4-5-7,1-6-3,2-5-3,4-1 2</inkml:trace>
  <inkml:trace contextRef="#ctx0" brushRef="#br0" timeOffset="1151">763 171 23,'0'0'29,"0"0"0,4 16-3,-7-6-6,6 6-2,-5 0-2,5 7-3,-6-2-5,4 5-2,-2-6-2,1 0-4,0-4 0,-1-1 0,1-15 0,-1 11 1,1-11-1,2-9 0,-1-5 1,4-5 0,0-4-1,3-1 0,2-1 0,2 0-1,5 6-9,-5 1-11,6 10-7,-2 5-2,-1 2-4,0 7-1</inkml:trace>
  <inkml:trace contextRef="#ctx0" brushRef="#br0" timeOffset="1542">1065 233 31,'0'0'33,"6"16"-3,-2-1-7,-4 0-2,5 6-2,-6 0-3,3 5-5,-6-2-6,2 1-5,3-2-12,-3-9-10,2-6-8,0-8-3,3-8-3</inkml:trace>
  <inkml:trace contextRef="#ctx0" brushRef="#br0" timeOffset="1712">1080 83 72,'-3'-20'28,"-9"1"-16,5 7-10,7 12-21,-13-11-17</inkml:trace>
  <inkml:trace contextRef="#ctx0" brushRef="#br0" timeOffset="2183">1328 182 57,'0'0'36,"2"21"-2,0-3-10,0 2-7,5 7-4,-5-1-5,5 3-7,-1 0 0,-1-4-2,0-5 2,-1-6-1,0-6 1,-4-8 0,12-4 0,-5-7-1,2-3 1,2-1-1,2 2 0,3 3-1,1 7 1,0 8 0,2 8-1,-1 6 1,0 8 0,-2 1-1,0 4-12,-3-7-14,1-8-3,-2-7 0,-2-13-6</inkml:trace>
  <inkml:trace contextRef="#ctx0" brushRef="#br0" timeOffset="2543">1809 392 6,'-3'-10'26,"3"10"6,5-10 1,-5 1-11,0 9-4,-4-14 0,4 14-2,-13-10-3,5 11-5,-8-1-4,1 6-4,-2 3-1,2 6 1,3 7-1,1 3 1,7 3 0,2 0-1,7-2 1,4-5 1,3-5-1,3-9 0,2-11 0,2-7 1,-1-5-1,-1-5 0,-4-2 1,-2 1-1,-3 2 0,-1 3 0,-5 2 0,-2 7 0,0 8 0,0 0-1,-4 18 1,4 8 0,3 14-1,1 10 1,1 11-1,1 7 1,-2 6 0,0-1 0,-2-2 0,-4-4 0,-6-9 0,-5-8 0,-2-12-12,-7-12-14,-4-15-6,0-9-2,-10-18-3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0:44.2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67 520 69,'0'0'36,"0"0"-2,-2 8 0,1 6-15,-3 1-19,5 4 0,-1 5-1,1 1 1,1 3 0,-1-1 0,1 1 0,0-3 0,0-3 0,-2-8-9,3-3-17,-3-11-5,0 0-4,0 0-1</inkml:trace>
  <inkml:trace contextRef="#ctx0" brushRef="#br0" timeOffset="231">10 379 91,'-4'-12'34,"-4"-3"-7,8 15-21,0 0-39,4-15-2,4 10-1</inkml:trace>
  <inkml:trace contextRef="#ctx0" brushRef="#br0" timeOffset="651">317 481 37,'0'0'34,"-1"8"0,1 3-8,2 5-8,-3 1-5,5 8 0,-4-2-4,3 4-8,-2 2 0,1-3-1,0-6 0,-1-4 1,1-6 0,-2-10 0,0 0-1,12-13 1,-4-4 0,3-3-1,1-2 1,3 1-2,1 5 1,2 9 0,3 10 0,0 10 0,-2 11 0,-1 7 0,0 5-1,-3-1 0,2-2-18,-2-10-10,-6-17-4,6-9-2,-7-18-1</inkml:trace>
  <inkml:trace contextRef="#ctx0" brushRef="#br0" timeOffset="1042">829 85 43,'11'-21'35,"-7"-2"1,3 5-10,-1 6-7,-2 2-2,4 10-5,-8 0-5,7 16-6,-5 3-1,1 8 0,-2 9-1,1 10 2,-1 8-1,1 6 0,0 6 0,1 3-1,0-2 1,1-2-1,1-7 1,0-10 0,1-10 0,0-9-1,4-13 2,-10-16-1,12 4 0,-9-12 0,-2-8 0,-4-3 0,-4-2 0,-5 0-1,-9 1 2,-1 5-2,-5 5 1,-1 7 0,3 7 0,1 8 0,5 9-1,6 6 2,9 5-2,5 2 1,8-3 0,5-2 1,3-7-1,5-7 0,0-10 0,0-11-11,5-6-15,0-5-3,-6-5-2,0-1-5</inkml:trace>
  <inkml:trace contextRef="#ctx0" brushRef="#br0" timeOffset="1563">1075 627 85,'0'0'35,"13"0"0,-4-2-9,0-6-18,5 1-6,0-4-1,-1-3 0,-4-1-1,-2 0 1,-4 1-1,-4 1 1,-4 0-2,-5 3 2,-4 5-1,-1 6-1,-1 10 1,2 7-1,2 10 0,4 5 1,5 6-1,5 2 1,5-1 0,3-5-1,7-7-3,-1-14-14,7-9-8,-1-7-4,-4-12-5,4 0 0</inkml:trace>
  <inkml:trace contextRef="#ctx0" brushRef="#br0" timeOffset="1863">1314 572 80,'4'13'36,"8"11"-2,0 6-8,0-3-13,6 4-9,1-2-4,1-5 0,-2-2-4,-2-11-13,3-2-9,-4-4-4,-3-7 0,3 3-5</inkml:trace>
  <inkml:trace contextRef="#ctx0" brushRef="#br0" timeOffset="2103">1318 854 98,'9'-27'36,"2"-10"0,6-5-13,7 0-23,6 3-18,-2 2-14,-3 2-3,1 13-1,-7 1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1:05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53 101 68,'2'-13'29,"-2"13"-3,0 0-3,0 0-4,0 0-3,0 23-7,2 3-9,2 10-1,0 9 0,0 7 1,1 7-1,0 2 2,1-1-1,-1-9-1,-1-6 2,2-9-3,-4-14-9,3-9-13,-5-13-4,6-13-6,-2-1-1</inkml:trace>
  <inkml:trace contextRef="#ctx0" brushRef="#br0" timeOffset="301">264 0 56,'0'0'35,"7"13"-2,-10 0 0,2 6-13,6 10-14,1 7-4,1 8-2,2 8-1,1 6 2,1 2-1,0-1 0,0-2-1,-5-8-9,3-6-13,-4-10-5,-6-13-4,3-5-3</inkml:trace>
  <inkml:trace contextRef="#ctx0" brushRef="#br0" timeOffset="581">2 362 88,'0'0'35,"-10"-6"-1,10 6-3,18 1-31,0 0 0,5 0 0,8 0 0,6-1 1,4 0-1,5-2 0,-1 0 0,-2-2 0,-1 2-7,-8-3-18,-6-5-8,-2 6-1,-10-4-1</inkml:trace>
  <inkml:trace contextRef="#ctx0" brushRef="#br0" timeOffset="962">116 509 82,'-8'2'35,"8"-2"-1,10 7 0,-10-7-32,24 3-2,-1-4 1,2 0 0,6-3-1,2-2 1,4 1-14,0-2-18,-4-6-4,1 7 0,-11-6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21:07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590 398 66,'0'0'27,"-5"-8"-4,5 8-1,-8 0-2,8 0-3,-10 13-5,3-1-9,1 7-3,5 6-1,1 3 1,5 3-1,3-2 1,4-2 0,4-6 1,4-9-1,1-9 1,0-13 0,-2-9-1,-3-8 1,-3-4 0,-6-2-1,-5-1 0,-6 3 0,-5 4 0,-2 7-6,-5 4-16,2 6-7,14 10-6,-16-1-1,16 1 1</inkml:trace>
  <inkml:trace contextRef="#ctx0" brushRef="#br0" timeOffset="371">1226 55 60,'7'-8'36,"-8"-3"-1,1 11-2,-3-11-13,-7 1-13,1 3-4,-6 2-3,-2 1-1,-1 8 0,-4 6 1,1 11-1,0 12 0,5 14 0,4 14 1,7 11-1,3 8 1,6 2 0,5-3 0,7-6-8,0-15-16,2-19-7,4-11-3,-10-24-1</inkml:trace>
  <inkml:trace contextRef="#ctx0" brushRef="#br0" timeOffset="631">1009 424 99,'-8'-1'34,"8"1"1,0 0-11,19 10-24,2-7 0,3-3 1,5-4-4,0-5-22,1-7-9,1 2 0,-9-4-3</inkml:trace>
  <inkml:trace contextRef="#ctx0" brushRef="#br0" timeOffset="1032">133 1185 57,'-4'-8'36,"4"8"-4,-10-9-8,-2 3-3,-1 10-6,-7 3-11,0 9-5,1 11 0,2 6 0,6 9 0,4 3 0,9 3 0,8-1 1,7-6 0,7-8 0,7-9-12,0-13-13,4-12-7,4-2-2,-5-13-1</inkml:trace>
  <inkml:trace contextRef="#ctx0" brushRef="#br0" timeOffset="1272">536 1224 63,'0'0'35,"5"16"0,-1 11-2,-2 8-13,3-1-20,2 1-1,2-4 2,4-5-1,1-12 1,2-12 0,-4-13 0,-1-10 0,-5-7 0,-5-4 0,-8 0 0,-6 0-1,-7 4 0,-6 4-3,3 11-14,-1 8-10,5 6-3,9 11-6,4 2 1</inkml:trace>
  <inkml:trace contextRef="#ctx0" brushRef="#br0" timeOffset="1673">919 1223 48,'0'0'34,"1"12"0,0-2-12,-1-10-7,2 21 0,-1-7-5,5 9-5,-2 0-3,1 4-2,2 4 0,0 1-1,0 0-1,-4-6-17,2-6-10,0-5-4,-5-15-2,0 0 1</inkml:trace>
  <inkml:trace contextRef="#ctx0" brushRef="#br0" timeOffset="1903">833 974 83,'-5'-10'36,"5"10"-3,0 0-17,0 0-50,1-8 0,2-4-2,7 1 2</inkml:trace>
  <inkml:trace contextRef="#ctx0" brushRef="#br0" timeOffset="2274">1138 876 92,'2'28'34,"4"13"0,-2 8-10,1 5-24,4 2 1,2 5-2,-2-2 1,0-5 0,-1-6-1,1-6-3,-3-10-13,2-6-8,1-5-4,-7-13-6,-2-8 1</inkml:trace>
  <inkml:trace contextRef="#ctx0" brushRef="#br0" timeOffset="2624">1508 1239 59,'0'0'35,"0"0"-4,0 0-8,0 0-1,0 0-7,0 0-7,-11-3-8,11 3 0,-14 3 0,5-2 0,0 1 0,-2 2 0,0 0 0,-1 3 0,2 6 0,2 4-1,4 6 1,3 3-1,3 4 1,4 3-1,1 0 1,4 2 0,-3-2 0,-1-5 1,-4-2-1,-5-6-8,-2-2-18,-7-2-3,-6-6-2,1-1-4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00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7 42,'-3'-17'32,"3"17"1,0 0-5,0 0-11,0 0-6,-3 8-7,5 5-3,0 2-1,1 7 0,-2 7 2,3 9-2,-2 6 0,0 8 0,1 8 0,-1 6 1,0 8-1,1 4 0,-2 0-1,0-3 1,1-7 0,-1-7 0,0-12-2,2-12 2,-1-13-1,0-14 1,-2-10-1,9-22 1,-2-6-1,1-8 1,1-5 0,5-4 0,1-3-1,2 3 1,2 7 0,5 7 0,1 11 0,3 9 0,-3 13 1,0 10-1,1 9 1,-2 8-1,-4 6 1,-3 6-1,-6 1 1,-1-1-1,-3-4-1,-2-7 1,-4-3-13,0-8-16,-1-19-3,0 0-1,-6-10 0</inkml:trace>
  <inkml:trace contextRef="#ctx0" brushRef="#br0" timeOffset="511">551 666 53,'11'-5'34,"-11"5"-2,5 18 0,-3 5-17,0 4-15,1 4-11,-2-1-17,6 8-4,-8-14-1,6-2 1</inkml:trace>
  <inkml:trace contextRef="#ctx0" brushRef="#br0" timeOffset="671">505 374 69,'-14'-13'23,"-2"4"-20,2 0-4,14 9-32,-12-17 1</inkml:trace>
  <inkml:trace contextRef="#ctx0" brushRef="#br0" timeOffset="1112">990 613 77,'-10'3'34,"-6"-1"-3,1 4-10,-3 3-19,-3 1-2,-2 4 0,1 5 0,2 3 1,2 3-1,7 2 0,6 1 0,5-3 0,5-2 0,5-6-1,6-9 1,0-9-1,4-7 1,-2-6-1,0-5 1,-3-1 0,0 1 0,-5 0 0,-3 6 0,0 4 0,-7 9 1,0 0-1,0 0 1,0 25-1,0 0 1,0 6-1,2 8 0,0 8 1,1 7-2,-1 2 1,0 1 0,-1-5 0,-3-2 0,-1-8-1,-4-7 1,-5-11-1,-4-15 1,-4-13-11,2-11-12,0-6-7,-3-16-3,8 1 1</inkml:trace>
  <inkml:trace contextRef="#ctx0" brushRef="#br0" timeOffset="1643">1177 60 43,'0'0'32,"0"0"2,6 14-6,-6 4-11,1 9-8,-2 5-6,1 10-3,-1 8 0,-1 7-1,-2 11 1,1 5 0,0 3 0,1-2-1,2-6 1,1-9 0,4-15 0,1-13 0,6-21 0,0-16 0,4-12 0,3-7 0,2 0 0,3 6 0,3 9 0,2 12 0,2 18 0,-2 9-12,0 6-17,3 8-3,-13-11-1,4-3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1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64 43,'-9'0'27,"16"10"2,-7-10 0,24 4-24,-1-4-1,3-5 0,4-2-1,-4-3-2,0-3-13,-6-4-14,6 9-4,-13-6 1,4 10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02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367 20 69,'-4'-10'33,"-19"-2"-1,-5 15-4,-12 12-28,-9 17 1,-6 16-1,-1 23 0,7 19 0,11 17 0,18 11 0,19 3 0,18-9-1,21-16 1,20-20 0,16-25-1,9-23-25,0-29-5,4-10-2,-15-24 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15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67 85,'0'0'36,"0"0"0,11 0 1,1-3-37,13 0-1,7-2 1,4-2 0,1-1 0,-1-1 0,-3 2-9,-7-3-17,-8 0-8,-3 5-1,-15 5-2</inkml:trace>
  <inkml:trace contextRef="#ctx0" brushRef="#br0" timeOffset="191">51 299 67,'1'28'37,"3"-12"-1,12-3 1,5-8-20,11-11-48,3-3-4,-1-10-1,4 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15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221 43 79,'-1'-9'37,"1"9"-1,4 23-8,-7 5-16,7 21-10,-2 17-1,-1 13-1,-1 15 1,0 7-1,-1 3 0,-3-6 0,2-8-4,-3-17-21,1-18-9,0-11-1,-7-24-2</inkml:trace>
  <inkml:trace contextRef="#ctx0" brushRef="#br0" timeOffset="211">0 721 87,'16'3'35,"13"10"1,7-4-1,7-1-34,10-9-9,6-7-26,-1-1-2,-9-9-1,0 2 2</inkml:trace>
  <inkml:trace contextRef="#ctx0" brushRef="#br0" timeOffset="631">740 585 60,'-15'-7'37,"6"8"-2,-6 0-6,-2-3-9,4 7-9,-7-2-10,1 5 0,0 4-1,2 7 0,2 4 1,1 3-1,5 3 1,4-1-2,6-1 1,3-6-1,5-6 1,3-8-1,3-7 0,0-6 1,-3-1-1,1-1 1,-4 1 0,0 4 1,-9 3-1,11 3 1,-7 6-3,-4-9-14,7 14-15,3-5-4,-2-9-2,3-1 2</inkml:trace>
  <inkml:trace contextRef="#ctx0" brushRef="#br0" timeOffset="962">841 567 76,'0'0'37,"0"0"-1,9 16-5,-4 2-19,0 3-11,0 4-1,-1 2 0,2 2 0,-2-2 1,0-3-1,0-5 0,1-4-1,-5-15 1,11 8 0,-3-11-1,2-4 1,2 0 0,1 4 0,0 3 0,0 6 1,-2 5-1,-1 0-13,0 3-18,1 4-4,-7-10-2,4-2 1</inkml:trace>
  <inkml:trace contextRef="#ctx0" brushRef="#br0" timeOffset="1422">1375 646 62,'-7'-8'37,"7"8"-2,-14-4-2,1 2-14,1 6-14,-7 2-5,2 6-1,-5 8 2,2 5-2,0 7 2,6 3-2,4 1 1,7-3 0,6-4 1,5-11-2,6-10 1,5-12 0,0-11 1,0-7-1,-1-9 0,-1-1 0,-4 0 0,-3 5 0,-4 5 0,-4 8 0,-2 14 0,-5 13 0,1 13 0,-3 15 0,2 12 0,-1 9-1,-1 7 1,0 4 0,1-4 0,1-6 0,-2-12 0,0-10 0,-2-14-8,-2-19-19,-1-18-6,5-10-2,-6-21-2</inkml:trace>
  <inkml:trace contextRef="#ctx0" brushRef="#br0" timeOffset="1873">1569 0 93,'0'0'36,"3"33"-1,-8 10-9,4 13-27,-4 16 1,2 13 0,-3 10 0,0 4 1,-1 0-2,2-7 1,1-11-1,5-10-13,-1-19-16,0-22-4,7-12-2,-7-18 0</inkml:trace>
  <inkml:trace contextRef="#ctx0" brushRef="#br0" timeOffset="2083">1645 825 68,'9'-6'36,"6"-2"-1,-5-11 2,4-7-24,1 1-12,0-2-1,-4-2 1,-4 3-1,-6 6 0,-4 7 0,3 13-1,-19 7 2,5 14-2,0 12 2,3 8-2,5 7 2,4 1-2,7-3 1,5-8-3,9-8-18,0-15-7,3-15-7,4-7-1,-2-16 0</inkml:trace>
  <inkml:trace contextRef="#ctx0" brushRef="#br0" timeOffset="2354">1988 642 62,'-1'-14'37,"1"14"-2,-13-5 2,5 4-17,0 8-19,1 6-1,-1 6 0,1 5 1,0 5-2,0 3 2,-2 2-2,0 1 2,-3-5-8,-2-3-22,-1-3-6,-7-10-1,3-1-1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18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70 94 66,'0'0'36,"13"7"-3,-4-7-9,6 0-7,-3-8-8,6 0-4,-4-4-5,-1-3 0,-6-1 0,-5-1 0,-8 4 1,-9 4 0,-5 6-1,-7 8 0,-1 10 0,1 10 1,3 9-1,7 8 0,9 4 0,10 1 0,11-3 0,9-9-1,12-8-20,1-14-11,1-20-3,5-7-2,-8-18 2</inkml:trace>
  <inkml:trace contextRef="#ctx0" brushRef="#br0" timeOffset="431">601 69 75,'-3'-8'37,"3"8"-4,0 0-8,-13-12-10,13 12-8,-9-9-7,9 9 0,-16-12 0,3 8 0,-2 3 1,-2 7-1,-3 7 2,2 8-2,0 9 1,3 9-1,3 2 1,6 3-1,6-4-1,5-5 1,6-11-1,4-10 0,1-11 0,2-10 1,-1-6-1,-3-5 1,-1 0 0,-4 2 0,-1 5 1,-8 11-1,9 4 0,-6 11 0,2 7-3,-2 1-21,4-1-9,6 3-2,-4-13-2</inkml:trace>
  <inkml:trace contextRef="#ctx0" brushRef="#br0" timeOffset="882">864 77 63,'-2'-11'37,"2"11"-4,0 0-6,-6-13-9,6 13-7,0 0-8,-9-7-2,9 7-1,-9 2 0,9-2 1,-11 13-1,7 0 1,0 6-1,1 4 0,2 5 0,-1 4 1,0 4-1,0-1 0,-1 1 0,-5-5 0,0-6 0,-4-7-1,-3-10-3,1-4-17,-2-10-10,-1-9-4,5 1-2,0-5 1</inkml:trace>
  <inkml:trace contextRef="#ctx0" brushRef="#br0" timeOffset="1302">1066 171 70,'-6'9'37,"9"8"0,-5-1-1,5-1-20,6 4-15,3 1-2,2-3 1,3-3-1,-1-9-17,3-4-13,3-4-4,-5-10-2,2 0 1</inkml:trace>
  <inkml:trace contextRef="#ctx0" brushRef="#br0" timeOffset="1473">1256 82 87,'-10'11'36,"0"11"1,2 17-7,-1 20-25,-8 13-5,-4 16 0,-4 12 0,-4 7 0,-5-4 0,1-4 0,1-10-1,4-14-1,5-15-25,4-14-7,-3-21-2,7-9-1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33.5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53 49,'6'-20'34,"-7"0"0,5 7-3,-4 13-14,4 10-6,3 20-10,-4 20 0,0 13 0,0 18-1,-3 13 0,-2 10 0,0 0 0,-1-6 0,0-11-1,1-13 1,-2-17-19,5-19-11,7-14-3,-8-24-3,17-13 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33.8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8 62,'2'-12'35,"-2"12"-4,-4 17-10,-1 5-6,4 13-3,-3 6-11,6 6-1,2 2 0,4-4-1,2-8 1,5-12 0,1-17-1,1-18 0,-1-14 1,-6-12 0,-1-8-1,-7-1 2,-7-1-1,-11 4-17,-2 7-13,2 17-3,-7 3-2,10 14 1</inkml:trace>
  <inkml:trace contextRef="#ctx0" brushRef="#br0" timeOffset="561">349 61 61,'0'0'35,"0"0"-4,0 0-8,-8 14-8,9 7-6,0 4-8,2 4-1,1 4 0,4 1 0,3-3-1,3-4 1,2-10-1,3-11 1,1-9-1,-1-9 1,1-3 0,-3-1-1,-5-1 2,0 9-1,-2 11 0,0 10 0,-1 9 1,1 7-1,4-2 0,2-3 0,3-9 0,4-15 0,1-17-1,1-17-19,-1-13-10,2-3-3,-9-10-2,4 4 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35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247 30 72,'-5'-13'35,"-10"-2"-3,-3 9-9,-4 15-13,-8 12-9,-4 17 0,-3 19-1,2 15 1,7 12-1,9 5 0,16-3-1,14-7 1,16-13 0,13-16-1,13-21 0,6-22-17,2-21-13,10-4-3,-10-18 0,4-1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35.4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58,'14'6'34,"-4"-5"-1,9 4 0,-1 1-18,3-5-15,3 0 0,1-2 0,-1-3-9,-3-1-17,0 4-8,-13-6 0,2 8 1</inkml:trace>
  <inkml:trace contextRef="#ctx0" brushRef="#br0" timeOffset="190">119 227 67,'0'0'34,"24"16"-15,-11-13-17,-1-7-32,6 8-4,-4-7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49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52 60,'-4'-17'34,"5"3"-5,-2 4-8,-1-1-7,2 11-5,0-9-4,0 9-4,1 11-2,-1 5 1,1 8 0,1 7 1,0 9-1,0 8 0,-1 6-1,1 9 1,-2 5 0,-3 5 0,0 0 0,-2-2-1,0-8 1,2-10 0,0-12 0,1-17 0,2-24-1,0 0 1,14-34 0,-5-3 0,4-4-2,1-1 4,3 4-4,2 6 2,1 13 2,2 9-4,2 11 4,-2 9-4,0 5 4,-4 4-4,-2 1 4,-1 3-2,-2-2 0,-4 1 0,0-1-10,-3-6-12,-3-7-8,3 0-3,-6-8 0</inkml:trace>
  <inkml:trace contextRef="#ctx0" brushRef="#br0" timeOffset="451">382 502 34,'0'0'33,"9"10"0,-7 0-3,3 4-11,3 8-7,-6 0-6,4 5-2,-3-3-4,-2-6-13,-1-6-17,0-12-2,0 0-2,-4-19 1</inkml:trace>
  <inkml:trace contextRef="#ctx0" brushRef="#br0" timeOffset="621">369 260 56,'0'0'29,"-9"0"-18,9 0-11,6 13-19,-6-13-14</inkml:trace>
  <inkml:trace contextRef="#ctx0" brushRef="#br0" timeOffset="871">746 474 58,'-10'-9'35,"10"9"-3,-10 0-1,2-4-16,8 4-15,-18 6 1,5 1-1,0 3 0,0 5 0,-2 3 1,3 2-1,3 2 0,3 0 0,3-3-1,6-1 1,3-6-1,4-6 1,2-4-1,2-5 1,0-2 0,-2-2 0,0 1 1,-3 2-1,-9 4 1,9 11-1,-10 7 1,-2 7-1,-3 6 0,-2 6 1,-3 5-1,0 0 0,-1-1-1,0-6 1,1-6-2,-1-10-17,3-10-8,9-9-5,-12-13-2,12-7 1</inkml:trace>
  <inkml:trace contextRef="#ctx0" brushRef="#br0" timeOffset="1302">864 98 86,'0'0'33,"-4"-9"-1,4 9-10,0 0-22,0 0 1,9 13-1,-5 1 1,1 4 0,0 7-1,0 7 1,-1 7-1,-2 5 0,0 5 0,-2 3-1,1-4 1,1-2-1,1-7 1,2-10-1,3-8 0,4-10 0,3-8 1,2-5 0,1 0 0,2 5 1,-2 4-1,-2 5-17,-2 6-13,2 9-2,-10-7-3,6 4 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51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137 455 38,'1'-11'34,"-1"11"0,0 0-6,-4-13-9,4 13-6,-7-9-5,7 9-8,-14-7 1,6 7 0,-2 3 0,2 4 0,-1 6 0,4 6 0,2 4-1,2 3 1,2 2-1,2 2 0,-1-1 0,-1-2-1,-1-6 1,-3-3-1,-4-4 1,-3-4-1,-1-5 0,-1-6 0,2-3-20,0-3-7,1-8-6,7 4 0,0-10 0</inkml:trace>
  <inkml:trace contextRef="#ctx0" brushRef="#br0" timeOffset="340">415 26 74,'8'-16'36,"-9"6"-3,1 10 0,-3 18-32,-2 9 0,2 10 0,2 15 0,0 9-1,0 13 0,3 5 0,-1 2 0,3-3-1,0-8 1,-1-10-1,2-13-11,-3-17-9,0-19-5,-2-11 1,-4-13 2,-4-11 7,-1-5 11,-6-9 4,-2-3 12,0 6 10,1 5 5,3 5-1,5 6-4,8 10-4,0 9-12,16 1-4,1 12-1,5-2 0,6 3-11,5-5-18,-3-9 1,2-1-2,-6-9 2</inkml:trace>
  <inkml:trace contextRef="#ctx0" brushRef="#br0" timeOffset="911">705 471 65,'0'0'34,"0"0"-1,0 0-10,0 0-5,0 0-14,-1 13-3,1-1-1,1 5 0,-1 3 1,0 5-1,0 4 0,-2 2 0,-1-1 0,0-5-1,1-5 0,0-6 0,2-14 0,0 0 0,5-11 0,-1-11 0,4-5 1,1-4 0,3 0 0,3 1 1,0 4-1,2 6 1,0 4-1,3 8 2,-1 4-2,2 4 0,-2 4 0,1-1 0,-1 1 0,-2-2 0,-1 3 0,-2-3 0,-3-2 0,-1 0 1,-1-5-1,-9 5 0,13-14 0,-8 2 0,-2-2-1,-3 1 1,-2 1 1,2 12-1,-12-6 1,2 15-1,-3 11 1,1 11-1,1 9 1,4 6-1,3 3 0,6-1 0,6-4 0,4-8-1,8-11-1,1-14-19,2-15-8,3-7 1,-4-12-2</inkml:trace>
  <inkml:trace contextRef="#ctx0" brushRef="#br0" timeOffset="1512">1281 521 39,'10'-1'33,"-10"1"1,13-11-6,-13 11-8,10-8-6,-10 8-6,0 0-8,3-10 0,-3 10 0,-10-6 1,2 9 0,-1 5-1,-1 4 1,1 6-1,-1 7 1,1 5-1,1 5 1,1 2-2,2-2 1,-2-1 0,2-6 0,-2-3 0,-1-9-1,-3-6 0,1-7-21,-2-6-7,-3-9 0,4-3-1</inkml:trace>
  <inkml:trace contextRef="#ctx0" brushRef="#br0" timeOffset="1962">1497 509 76,'10'-7'31,"-10"7"-6,3-8-5,-3 8-2,-1-9-9,1 9-9,0 0 0,-10-10 1,10 10-1,-11 3 1,3 5 0,0 7-1,2 7 0,0 4 0,0 4 1,0 3-2,0 0 2,0 0-2,1-4 1,-2-7 0,1-6-1,0-8 0,6-8 0,0 0-1,-3-9 0,8 1 0,3 0 1,4 3 1,2-1 1,4 3-1,3 0 0,1 1 2,2-3-1,2-2 1,-1-3-2,-2-2-1,-4-3 1,-3 2 0,-3 1 0,-6 4 1,-7 8 0,0 0-1,-14 2 1,5 12 0,-2 4 0,1 4 0,2 2-1,3-3 0,7 0-9,3-9-13,6-10-6,5-4-1,2-12-2</inkml:trace>
  <inkml:trace contextRef="#ctx0" brushRef="#br0" timeOffset="2423">1807 614 62,'7'-10'30,"-7"10"1,9-11-5,-9 11-7,2-9-9,-2 9-10,0 0 1,-7 12-1,1 4 1,-5 6-1,-1 6 1,-3 3-1,-3 0-15,-1 1-13,1 0-2,-6-11-3,8-2-1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8:40.1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2625 127 39,'-5'-16'32,"5"16"5,-4-13-5,0 3-15,4 10-4,1-12-2,-1 12-1,1-9-3,-1 9-4,0 0-3,0 0 0,0 0 0,0 0 0,0 14-1,-1-5 1,0 3-1,0 3 1,0 3 0,-3 5-1,1 4 1,2 4 0,-1 5 0,-1 4 0,1 5 0,1 2 0,-2 4 0,2-1 0,-1-3 0,1-2 0,1-4 0,0-5 1,1-8-1,3-5 0,3-8 0,4-4 1,6-4-1,6-2 0,6-2 0,7 0 1,6-2-1,3 0 0,1 0 0,-1 0 0,-5 1 0,-4-1-1,-7 5-11,-10-2-14,-3-3-5,-1 6-5,-15-7 0</inkml:trace>
  <inkml:trace contextRef="#ctx0" brushRef="#br0" timeOffset="621">3253 713 69,'-4'-8'37,"4"8"-2,-3 13-9,-3-1-10,7 8-5,-4 2-4,4 4-6,0 3-1,4-1 0,1-2 0,4-5 0,3-12 0,3-7 0,2-14-1,1-10 2,2-7-1,-3-7 0,-2-2 0,-6-1 0,-7 4 0,-10 5 0,-9 11 1,-10 5-18,-3 12-15,-2 11-4,-7 2 0,5 10-1</inkml:trace>
  <inkml:trace contextRef="#ctx0" brushRef="#br0" timeOffset="2784">2346 1568 71,'0'0'36,"-8"2"-2,-1 13-4,0 9-16,6 14-7,-2 13-7,2 10 0,3 13-1,0 11 2,2 8-1,1 4 0,0-1 0,-2-5 0,0-12 0,0-11 0,-1-17 0,1-18-6,3-18-13,-4-15-9,2-28-6,1-7-1,-6-16 1</inkml:trace>
  <inkml:trace contextRef="#ctx0" brushRef="#br0" timeOffset="3064">2377 1623 67,'5'-9'36,"-1"-3"-2,6 4 2,0-1-18,7-5-19,4-1 1,3-1 0,1 2 0,0 3 0,-2 0-9,0 6-13,-3 4-6,-7 0-4,0 7-2,-13-6-1</inkml:trace>
  <inkml:trace contextRef="#ctx0" brushRef="#br0" timeOffset="3325">2340 2054 81,'-8'18'36,"1"-10"-2,7-8 2,11 2-31,5-10-5,6-3-1,8-1 1,-1-1-15,4 3-16,2 6 0,-5-4-5,0 8 1</inkml:trace>
  <inkml:trace contextRef="#ctx0" brushRef="#br0" timeOffset="3805">2746 2082 43,'0'0'31,"0"0"-4,-11 3-5,11-3-3,-5 10-2,8 3-2,-5 2-5,7 8-5,-3 4-4,2 7-1,0 4 0,-1 5 0,-1-1 0,-2-2 0,-1-6 0,-1-4 0,0-9 0,-1-7 0,3-14 0,0 0 0,-5-9 0,4-10 0,2-9 1,0-3-1,3-5 0,3-4 0,2-1 0,3 2 0,5 3 0,3 6 0,0 6-1,2 8 1,1 9-2,-5 2-13,4 5-12,-1 3-1,-5 0-1,1 1-1</inkml:trace>
  <inkml:trace contextRef="#ctx0" brushRef="#br0" timeOffset="4246">3123 2282 25,'0'0'35,"18"8"0,-10-13-2,2-5-11,5-3-7,-4-10-1,4 2-6,-4-8-4,0 3-4,-3 0 1,-3 3-1,-4 2 0,-6 8 0,-3 5 0,-3 6 0,-2 9-1,-2 6 1,1 8 0,3 8 0,1 6 0,5 3 0,5 2-1,2-1 1,4-5 0,3-4 0,4-6-7,-3-12-11,5-6-8,-1-4-2,-4-9-7,5 2 1</inkml:trace>
  <inkml:trace contextRef="#ctx0" brushRef="#br0" timeOffset="4607">3395 2228 47,'0'0'33,"14"-9"1,-7-1-9,1-5-10,6 1-4,-5-3-1,4 2-4,-6-1-3,2 3-1,-5 2-1,0 3 0,-4 8 0,-7-8 0,-2 9 0,-3 6-1,-2 5 0,-2 6 0,1 11 0,2 7 0,7 6 0,4 2 0,6-1-1,6-3 2,5-7-2,4-10-6,6-11-19,0-9-3,-4-13-2,2 0-4</inkml:trace>
  <inkml:trace contextRef="#ctx0" brushRef="#br0" timeOffset="5227">2441 3030 61,'6'-22'36,"-4"0"-1,0 5-9,0 9-8,-3 0-8,1 8-4,0 0-6,7 17 0,-6 4-1,-1 8 1,0 10 0,-2 8 0,0 9 0,-2 5 0,0 3 0,0 0-1,-1-5 1,2-7 1,1-9-2,1-8 2,2-9-2,2-8 1,4-8 0,3-2 0,5-5 0,5 2 0,3 1 0,2 1 0,1 2 0,2 1-1,0 2-3,-4-4-16,0-1-8,-3-1-4,-6-10-3,2 0 0</inkml:trace>
  <inkml:trace contextRef="#ctx0" brushRef="#br0" timeOffset="5608">2852 3531 49,'5'-8'36,"6"1"-1,-3-6-2,3-8-16,7 2-9,-4-8 0,4 1-4,-6 0-4,-3 2 0,-6 5 0,-8 6 0,-6 9 0,-7 9 0,-4 10 0,-2 10-1,1 6 1,4 7 0,4 4 0,5 0-1,9-2 1,7-5 0,7-7 0,3-11 0,5-9 0,1-11-5,4-5-16,-1-5-6,-2-6-4,2 3-4,-7-5 0</inkml:trace>
  <inkml:trace contextRef="#ctx0" brushRef="#br0" timeOffset="5969">3144 3382 67,'0'0'36,"0"0"-1,0 0-5,-4 13-15,1 0-11,4 5 0,-2 4-3,2 3-1,0 1 0,0 1 0,1-2 0,0-5 0,-2-5 0,2-5 0,-2-10 0,0 0 0,9-16 1,-5-1-1,4-3 0,0 0 0,2 2 0,3 4 0,3 9 0,2 9-1,4 9 1,-2 7-1,1 11 0,-2-2-16,1 1-12,-1-2 0,-6-11-7,1-5 2</inkml:trace>
  <inkml:trace contextRef="#ctx0" brushRef="#br0" timeOffset="6579">3660 3377 83,'0'0'36,"0"0"-3,-10-7-10,10 7-10,-12 6-8,12-6-5,-15 10 0,5-5-1,1 5 1,-2 0 0,1 5 0,2 2-1,2 1 1,3 1 0,4-2-1,3-3 2,4-4-1,2-7 0,1-7 0,2-8 0,2-5 1,-3-2-1,0-2 1,-4 1-1,0 2 0,-4 5 0,-4 13 0,1-8 0,-1 8-1,-5 21 1,0 0 0,3 7-1,0 8 1,-1 8 0,1 6 0,-1 4-1,-2 5 2,-2 5-2,-3-1 2,-3-2-2,-1-6 1,-2-6 1,0-10-1,-1-9 1,0-11-7,-2-19-9,7-11-9,0-12-5,4-11 1,3-4-6</inkml:trace>
  <inkml:trace contextRef="#ctx0" brushRef="#br0" timeOffset="7110">3841 3006 25,'10'-21'34,"-5"1"2,0 6-6,1 3-10,-5 2-4,-1 9-1,0 0-6,11 18-4,-7 6-3,-1 9-3,2 12 1,3 11-1,-1 10 1,2 7 0,0 3 0,2 2-1,-1-4 1,-1-7 0,0-11 0,-3-12-1,2-11-4,-7-16-10,5-7-6,-6-10-6,-7-19-1,1-1-1,-4-8-2</inkml:trace>
  <inkml:trace contextRef="#ctx0" brushRef="#br0" timeOffset="7361">3833 3460 70,'-10'2'32,"5"6"-1,11 6-4,9 8-8,2-6-9,9 0-9,6-6-1,3-7 0,2-7-2,-2-11-12,-2-3-12,-2-3-7,-6-8-3,-2 1 1</inkml:trace>
  <inkml:trace contextRef="#ctx0" brushRef="#br0" timeOffset="7621">4206 2942 94,'0'0'35,"-9"-4"-1,9 4-9,0 0-23,0 0-2,0 11 0,3 4 0,0 8-1,3 9 2,0 7-2,1 11 1,1 6 0,-1 6 0,1 2 0,-1-1 0,-1-5 0,-2-8 0,1-7 1,-1-13-1,-1-9 0,3-13 0,-6-8 0,13-13 1,-3-1-1,2 0 0,3 7 0,4 9-1,1 10 1,0 10-1,-2 6-7,2 7-20,-3 1 0,-5-5-2,2-7-5</inkml:trace>
  <inkml:trace contextRef="#ctx0" brushRef="#br0" timeOffset="10735">501 66 31,'-3'-18'34,"4"7"1,-3 0-6,1 2-9,1 9-4,0 0-1,4 12-6,-4 7-7,4 13-2,-3 7 1,3 8-1,0 6 0,-1 4 0,2-1 0,-1-4 0,2-9 0,-4-8-1,4-8-9,-5-12-11,-1-15-8,0 0 1,-2-10-6,1-5 0</inkml:trace>
  <inkml:trace contextRef="#ctx0" brushRef="#br0" timeOffset="11056">505 70 28,'1'-18'33,"7"6"2,-1-2-4,5 1-14,7 6-2,0 0 0,7 10-4,-3 3-6,2 8-4,-2 4-1,-2 5 1,-5 4-1,-4 2 0,-6 3 1,-5 0-2,-6-4 2,-6-1-2,-4-6 1,-5-7-17,2-5-13,-1 0-1,-5-9-5,7 4 2</inkml:trace>
  <inkml:trace contextRef="#ctx0" brushRef="#br0" timeOffset="11657">27 1009 70,'-9'-3'36,"9"3"-3,-7 13-11,1-3-6,7 9-5,-2 6-8,4 10-2,1 7-1,4 6 0,-1 8 0,2 2 0,-1 1 0,0-2 0,-3-6 0,0-7 0,-2-10 0,-2-8 0,0-10-1,-1-16 1,0 0 0,0 0-1,-12-18 1,6-1-1,0-3 1,-3-4 0,1-3 0,0-3 0,1-4 0,1-4 0,3-3 0,1-4 0,4 0 0,1-1 0,4 2 0,2 3 0,2 6 0,2 6 0,2 8 0,2 7 0,0 5 0,1 8 0,-2 5 0,1 5 1,-3 7-1,-2 3 0,-3 6 0,-2 2 1,-5 2-1,-1 1 0,-4-3 0,-2 0 0,-4-5 0,-1-4 0,-4-5 0,0-6-1,0-3-1,-3-6-13,6 1-11,1 2-2,10 1-1,-9-2-1</inkml:trace>
  <inkml:trace contextRef="#ctx0" brushRef="#br0" timeOffset="12308">342 1112 28,'5'-9'24,"-5"9"2,0 0-2,0 0-3,0 0-2,0 0-3,7 15 0,-7-5-6,2 8-4,0 2-6,0 1 0,0 1 0,0 2 0,1-3 0,-1-1 0,-1-5 0,0-3-2,2-4-10,-3-8-13,0 0-3,-5-15-2,-1-5-5</inkml:trace>
  <inkml:trace contextRef="#ctx0" brushRef="#br0" timeOffset="12578">360 926 75,'0'0'36,"-5"-8"-2,5 8-5,0 0-41,0 0-17,0 0-3,7-13-4,4 10 2</inkml:trace>
  <inkml:trace contextRef="#ctx0" brushRef="#br0" timeOffset="12788">571 823 64,'-3'9'35,"4"6"0,-2 7-4,1 2-16,6 12-8,-1 3-3,3 6-3,0 3-1,1-1 0,-1 0 0,0-4 0,0-3-9,-4-11-12,-1-7-7,0-6-1,-3-16 0,-1 11-4</inkml:trace>
  <inkml:trace contextRef="#ctx0" brushRef="#br0" timeOffset="13009">533 1156 80,'0'0'36,"0"0"-2,3 11-2,-3-11-25,18 5-7,-3-3 0,3-1 0,0-2 0,1-1 0,0 0-4,-3-4-11,3 3-12,-2 1-1,-1 1-2,1 2-4</inkml:trace>
  <inkml:trace contextRef="#ctx0" brushRef="#br0" timeOffset="13329">880 1116 78,'-14'-3'35,"14"3"-3,-14 14-7,6-8-13,3 7-4,1 0-8,2 2 0,3 1 0,3 0 0,0-1-1,4-3 2,-1 0-2,4-4 1,-1-3 0,-1-3 0,4 0-9,-5-8-11,2 0-6,2-3-3,-3-4 0,2-2 0</inkml:trace>
  <inkml:trace contextRef="#ctx0" brushRef="#br0" timeOffset="13690">1038 856 53,'0'0'34,"0"0"-1,-9-1-8,9 1-6,0 0-4,-10 8-6,10-8-6,1 12-3,0-4 0,0 2 0,1 3 0,2 7 0,0 4 0,2 7 0,1 2 0,2 6 0,0 1 0,1 0 0,0-2 0,0-5 0,-2-6 0,1-6 0,-1-8 0,1-6-1,1-4 1,3-3 0,3 1 0,0 1-2,0 2-14,1 6-13,1 6 0,-4-2-6,4 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2.1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0 42,'-5'10'28,"5"-10"1,-1 22-3,3-4-17,1 0-7,3 3 0,-2-1 0,4 2 0,-3-5 2,2-4 1,-7-13 0,13 7 0,-5-16 0,2-3 0,-1-8-1,3 0-1,2 0-3,-3 2-3,5 10 1,-4 7-1,0 9 0,-1 8 1,0 5-1,0-1-7,-2-1-13,6 1-5,-15-20-4,16 7 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54.3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249 0 61,'3'-12'35,"-3"12"-1,0 0-2,-2 8-14,4 8-17,-2 11-1,1 12 0,1 12 0,1 11 0,-1 11-1,-2 5 1,2 0 0,-1-4 0,0-12-1,-2-9 1,0-15 0,-1-17-1,2-21 1,-10 2 0,-2-16 0,-6-6-1,-6-5 1,-4 0 0,-3 0 0,-2 9 1,2 6-1,3 10 0,4 11 0,9 9 1,10 7-1,6 3 0,7 3 0,4-5 0,9-4 0,3-10-1,3-9 1,0-11 0,1-7-1,-2-6 1,-2-3 0,-3-3-1,-5 1 1,-3 3 1,-3 7-1,-10 14 1,11 0-1,-6 13 1,0 9-1,2 5 0,1 1 0,4-1 0,3-2-1,3-11 1,2-9-1,0-12 1,0-11 0,-4-7-1,-1-5 1,-6-6-14,0 1-15,-1 11-3,-8-3-3,7 14 1</inkml:trace>
  <inkml:trace contextRef="#ctx0" brushRef="#br0" timeOffset="571">552 616 89,'11'-4'34,"6"1"0,-2-5-12,-2-6-19,2 0-4,-1-3 1,-5 1 0,-5 1 1,-4 5-1,0 10 1,-17 0 0,4 14 0,-1 10-1,2 6 1,3 6-1,5 2 0,4 0-1,7-5 0,2-8-19,8-10-10,8-8-4,-1-18-2,9-3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55.3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253 70 82,'17'-23'34,"-8"-2"1,0 6-10,-9 19-23,0 0-1,7 19 0,-9 18 0,-2 15 0,0 15 0,1 12-1,1 7 0,3 3 0,2-4 0,3-11-1,2-11 1,1-14-1,1-15 0,-2-16 0,2-12-8,-6-16-7,0-5 0,-10-10-3,-2-3-1,-8-7 0,-2 2 4,-8 0 6,0 1 19,0 12 5,-2 0 4,5 14 1,3 6 1,7 14 1,5 2-3,9 11-8,6 0-10,8-1 0,8-4-2,6-5 2,4-8-2,1-8 2,0-6-1,-2-10-8,0-1-9,-4-5-5,-4 1 0,-3 0 0,-2 4 11,-4 2 12,-3 3 0,-4 9 7,-8 2 13,0 0 3,-2 17 1,-4 1-2,-5 0-8,4 4-14,2 1 0,2-3 0,3-1 0,3-6-1,6-8 1,4-12-1,3-6 1,1-7 0,-2-4 0,-3 0 1,-5 0 0,-7 0-12,-8 7-20,-5 13-3,-13-1-2,0 11 2</inkml:trace>
  <inkml:trace contextRef="#ctx0" brushRef="#br0" timeOffset="1382">108 518 50,'0'0'36,"-19"-17"-3,11 6-9,8 11-5,-13-14-4,13 14-6,0 0-9,0 0-1,0 0 0,14-4 0,4 4 0,3-2 1,6-1 0,4-2 0,3-3 0,1 1 0,0-2 1,-3-1-1,-3-1-1,-5-3-18,-2-1-10,-4 1-1,-9-4 0,-4 1 0</inkml:trace>
  <inkml:trace contextRef="#ctx0" brushRef="#br0" timeOffset="1693">181 0 78,'0'0'35,"9"7"-2,-3 8-12,4 16-9,-4 12-9,1 15-3,-3 16-1,0 11 1,-4 8 0,-3 1 0,-2-5 0,-1-8 0,-1-12 0,2-13 0,-1-16 1,2-14 0,0-15-1,4-11-10,-7-8-8,1-9-6,2-8-4,-1-5-2,-3-6 0</inkml:trace>
  <inkml:trace contextRef="#ctx0" brushRef="#br0" timeOffset="1933">17 526 94,'-12'-3'30,"4"1"0,8 2-6,0 0-15,23 10-10,2-7 1,9-1 0,7-1-1,6-1 1,3-2 0,0 0-3,-5-5-23,-3-2-5,-5 2 1,-8-2-2</inkml:trace>
  <inkml:trace contextRef="#ctx0" brushRef="#br0" timeOffset="2233">543 521 69,'0'0'32,"-14"-10"-4,3 9-3,-2 6-5,-6 5-12,1 7-8,-1 10 0,3 7-1,2 5 0,4 3 1,5-2 0,6-4 1,7-8-2,6-10 1,10-13 1,3-14-1,3-12 0,-1-7 0,-5-6 1,-7-3 0,-10-1 0,-11 0-12,-15 4-19,-8 6 0,-13 2-2,-4 5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7:58.3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 77 49,'-1'-20'34,"4"8"2,-5 2-6,2 10-11,0 0-10,-4 18-9,3 9 0,-1 10-1,0 7 1,0 8-1,-1 2 1,1-2 0,0-4 0,0-11 0,2-11 0,0-11 0,0-15 1,9-14-2,-5-11 1,4-7 0,-1-7 0,2-1-1,0 2 2,-1 3-2,-1 10 1,1 13 0,1 11 0,-2 13 0,1 9 0,-1 9 0,1 4-1,2 1 1,-1-1 1,1-6 0,0-7-1,3-11 0,3-13 0,2-11 0,2-10 0,0-5 0,0-1 0,-1 2-1,-2 8 2,-2 12-2,-5 15 1,-1 15 0,-2 13 0,-2 8 0,0 4 0,1-1 1,0-6 0,3-10-22,1-14-7,-10-16 0,15-10-1</inkml:trace>
  <inkml:trace contextRef="#ctx0" brushRef="#br0" timeOffset="541">624 315 76,'0'0'30,"4"-14"-1,-9 6 1,-2-1-19,7 9-10,-13-13-1,5 11 1,-4 3-1,1 6 0,-4 8 1,3 4-1,1 6 0,2 3-1,2-1 1,4 0 0,4-6 0,2-5 0,5-8 0,1-6-1,1-5 1,-1-1 0,-1-1 0,0 1 0,1 5 0,-9-1 0,13 15 1,-8-2-1,1 2 1,2-2-1,1 1-12,-9-14-10,12 7-6,-12-7 0,12-15-2</inkml:trace>
  <inkml:trace contextRef="#ctx0" brushRef="#br0" timeOffset="922">711 312 80,'0'0'28,"0"0"-3,0 0-3,5 8-5,-7 3-9,5 3-9,0 3 1,1 2-1,0 2 1,1-1-1,0-1 1,0-3 0,0-5 0,-5-11 0,10 8-1,-2-12 1,1-2 1,4-1-1,0 2 0,2 6 0,3 6 0,0 7 1,1 5-2,-5 4-21,0 2-7,1 0 1,-1-8-2</inkml:trace>
  <inkml:trace contextRef="#ctx0" brushRef="#br0" timeOffset="1302">1066 359 59,'0'0'28,"11"14"-2,-5 8-2,2 4-3,3 9-5,-3-3-7,2 5-10,4-6 0,0-9 1,1-9-2,0-11 1,-2-11 0,-1-10 0,-1-5-12,1-8-15,-9-9-1,1 0-2,-8-10-2</inkml:trace>
  <inkml:trace contextRef="#ctx0" brushRef="#br0" timeOffset="1633">1803 124 56,'8'-16'35,"-6"-7"-3,2 0-6,-4 6-9,-8-6-6,-3 9-10,-9 6 0,-3 9 0,-6 10 0,-4 13-1,-1 13 0,0 15 0,6 12 0,4 10 0,7 4 0,6-2 0,9-5-7,5-13-17,4-16-5,6-16 0,-5-21-1</inkml:trace>
  <inkml:trace contextRef="#ctx0" brushRef="#br0" timeOffset="1833">1539 463 81,'-21'-33'30,"2"8"0,1 3 2,5 8-23,13 14-9,0 0 0,15 12 0,4 3 1,4 3-1,3 0 0,3-1 0,3-4-9,-5-6-14,3-6-7,0-1 1,-4-5-2</inkml:trace>
  <inkml:trace contextRef="#ctx0" brushRef="#br0" timeOffset="2003">1833 421 73,'0'0'31,"0"-8"-2,0 8 2,-9 7-11,-1 1-20,3 1 0,0 5 0,1 3 0,1 3 0,1 1 0,3 1-1,1-4 1,3-2 0,2-7-1,3-3 1,1-7-1,1-3 1,0-1 0,0 0 0,-1 3 0,-9 2 0,13 10 1,-8 2-1,1 2-1,1 2-21,1-1-8,-3-5 1,-5-10-2</inkml:trace>
  <inkml:trace contextRef="#ctx0" brushRef="#br0" timeOffset="2314">2031 519 68,'0'0'31,"14"-10"-1,-14 10-1,0 0-12,6 10-9,-7 10-8,-2 8 1,0 8-1,2 3 1,2 0-2,6-3-1,7-8-24,5-9-3,4-19-1,4-14-1</inkml:trace>
  <inkml:trace contextRef="#ctx0" brushRef="#br0" timeOffset="2514">2335 151 78,'-4'-21'31,"-5"12"-1,1 19-1,-3 21-13,1 13-15,6 14-1,2 11 0,2 8 0,3-1 0,1-4-1,6-6-18,-2-9-11,-2-18 1,1-10-2,-7-21 1</inkml:trace>
  <inkml:trace contextRef="#ctx0" brushRef="#br0" timeOffset="2684">2225 565 93,'-9'-21'29,"10"9"2,-1 12-1,21-6-29,2 10-2,7 0-27,2 3-2,-3-3 0,0 0-1</inkml:trace>
  <inkml:trace contextRef="#ctx0" brushRef="#br0" timeOffset="3105">2445 513 65,'7'28'36,"-5"1"-1,6 9-5,1 4-14,-1-3-16,6-2 1,2-7-2,2-12 1,3-17 0,-1-14 0,0-14 0,-4-8-1,-3-6 1,-6-4-2,1 2-15,-8 5-11,-3 6-2,1 13 0,-2 6 0</inkml:trace>
  <inkml:trace contextRef="#ctx0" brushRef="#br0" timeOffset="3355">2724 488 80,'9'6'32,"-5"5"-2,0 9-6,4 8-9,-4 4-15,4 5 1,-1 0-1,0-2 0,0-3-1,-1-9 0,1-13-1,-7-10 1,16-16 0,-5-9 0,4-7 1,1-1-1,2 0 2,1 3-1,2 8 0,2 7-2,2 10-4,-4 4-2,2 10 0,-6-4 0,3 5 1,-8-6 2,0 0 6,-3 0 1,-9-4 3,9 10 3,-10-2 1,4 9 0,-4 3-1,4 9-3,0 3-5,0 1 1,1-4-2,0-8-3,4-9-17,-8-12-4,14-22 0,-7-14 8,1-8 17,-3-11 0,-3-9 0,-5 0 4,-5-2 15,-3 9 6,-5 8-1,-2 12-6,-5 8-19,-1 8-15,1 13-12,6 10-1,-2-1-5,11 7 0</inkml:trace>
  <inkml:trace contextRef="#ctx0" brushRef="#br0" timeOffset="4086">3223 482 52,'0'0'35,"12"21"-2,-10-5-5,0 0-10,5 6-5,-5-3-13,2-2 0,-1-2 0,-1-4-1,1-2 1,-3-9-1,0 0 1,0 0-1,0 0 1,11-20-1,-4 2 1,4 1 0,2-1 0,4 3 0,3 4 0,1 8 1,3 10-1,-1 10 1,-3 8 0,-2 5 0,-2 2-16,-4-2-14,-4-9 0,1-5-1,-9-16 1</inkml:trace>
  <inkml:trace contextRef="#ctx0" brushRef="#br0" timeOffset="4537">3690 557 81,'0'0'36,"-7"12"-1,7-12-8,-12 4-19,12-4-9,-11 3 1,11-3-1,-15 5 2,6 1-1,-2 1 1,3 5-1,-2 2 1,3 3 0,0 0-1,5-1-1,3 0 0,1-4 0,4-4-1,-6-8 1,16 1-1,-7-6 1,-1-3 0,-8 8 0,14-10 1,-14 10 1,10 0-1,-6 9 1,-1 7-1,0 7 1,-2 5 0,-2 8 0,-1 6-1,-4 6 0,-4 0 0,-4 2 0,-4-2 0,-2-3-1,-2-7 1,-2-11-2,1-10-23,1-8-4,-2-11 0,5-4-1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16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696 0 74,'-35'26'36,"-10"32"-2,-22 22 2,-15 41-37,-7 33 1,-5 37 0,3 26 0,12 23 0,16 6 0,23-4 1,30-11-1,33-28 1,29-26-24,38-38-6,35-30-5,22-44-2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05.1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68 28 67,'-1'-23'36,"4"11"-2,-3 12-8,0 0-11,-7 30-14,3 12 0,1 16 1,-4 13-1,1 10-1,-3 8 0,0 1 0,1-6 0,1-7 1,3-11-8,1-15-19,4-18-6,5-11-2,-6-22-2</inkml:trace>
  <inkml:trace contextRef="#ctx0" brushRef="#br0" timeOffset="361">400 453 71,'3'-9'37,"-3"9"-3,-9-6-4,-3-2-18,1 4-12,-3 4-1,-3 4 1,-1 9 0,-1 6 0,1 8-1,5 5 1,4 4 0,4-1-1,6-1 2,4-4-1,5-11 1,3-8-1,3-9 1,-2-7-1,1-4 0,-3-2 1,-2-1-1,-3 3-1,-7 9 1,9-7-1,-9 7 0,1 11-17,-1-1-11,7 1-5,-7-11-1,9 12 1</inkml:trace>
  <inkml:trace contextRef="#ctx0" brushRef="#br0" timeOffset="1172">430 487 86,'2'-11'27,"0"-2"-3,-1 3-3,-4-3-3,3 13-11,-10-13-8,-3 11 1,-4 7-1,-4 5 1,-1 7-1,-2 4 1,2 7 0,2 4 0,4 2 0,6 0 0,7-6 0,5-5 0,4-7 1,4-9-1,3-9 1,0-9-1,3-6 1,0-2-1,0-2 0,-2 2 0,-1 8-1,1 8 1,-2 10-1,1 9 1,-3 8-1,1 3 0,2 4-16,0-3-11,-3-8-4,3-4-3,-5-16 0</inkml:trace>
  <inkml:trace contextRef="#ctx0" brushRef="#br0" timeOffset="1562">609 463 87,'0'0'34,"-4"21"0,-1-1-7,2 4-26,3 4-2,0-1 1,2 2 0,-1-5 0,1-5 0,2-8 0,-4-11 0,11-4 1,-2-10-1,0-8 1,4 0-1,0-3 0,2 3 0,3 6-9,-2 5-17,2 6-3,3 9-4,-4 0-3</inkml:trace>
  <inkml:trace contextRef="#ctx0" brushRef="#br0" timeOffset="1823">952 520 66,'0'0'36,"-22"-3"-2,9 9 1,-6 8-22,1 1-13,2 6-1,1 5 0,2 1 1,4 2 0,4-4 0,5-7 0,5-6 1,5-9 0,3-9-1,4-10 1,1-1-1,1-2 0,-2 4 0,-2 9-1,-7 16 1,-6 16-1,-5 13 1,-10 17-1,-3 8 1,-5 9-1,-6 3 1,-1-6 0,2-14-7,4-16-22,5-13 0,1-22-1,10-15-2</inkml:trace>
  <inkml:trace contextRef="#ctx0" brushRef="#br0" timeOffset="2163">1057 712 77,'21'-1'36,"-5"-6"-1,4 0 0,0-4-32,-5-1-3,0-2 0,-5 0 0,-4 2 0,-7 3-1,-7 6 1,-7 8-1,-5 8 1,0 8-1,-4 7 1,7 6-1,2 2 1,6 1 0,10-8-15,10-7-14,10-6-3,2-19-3,12-5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07.7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14 146 59,'0'0'36,"0"0"-1,0 0 0,-12 13-14,10 4-21,2 6 0,2 3-1,2 4 2,6 1-2,1-3 2,4-4-1,3-7 0,1-7 0,0-6 0,-2-2 0,-1-2 0,-3 1 0,-3 3 0,-1 3 0,-1 1 0,0 2-1,1-2 1,2-3 1,3-5-1,3-8 0,2-7 1,0-4-1,-2-2 1,-2 1-9,-5 0-19,0 4-6,2 8-2,-12 8-2</inkml:trace>
  <inkml:trace contextRef="#ctx0" brushRef="#br0" timeOffset="391">490 231 88,'0'0'31,"3"13"-3,-4-3-4,1-10-9,-1 19-11,2-5-4,1 0 0,-1 0 0,3 0 0,-1 0 0,-2-1 0,1-2 0,-1-3 0,-1-8 0,-1 8-4,1-8-16,0 0-10,0 0-4,0 0-2,6-20 0</inkml:trace>
  <inkml:trace contextRef="#ctx0" brushRef="#br0" timeOffset="601">493 151 66,'-11'-36'36,"7"8"-2,-6 1-4,5 5-28,5 7-32,-6 1-5,6 14-1,-2-9 2</inkml:trace>
  <inkml:trace contextRef="#ctx0" brushRef="#br0" timeOffset="971">665 199 58,'0'0'36,"0"0"-3,0 0-7,7 8-6,-8 1-8,5 9-9,-3 7-4,1 3 1,-1 5 0,0 2 0,0-3-1,-1-4 2,2-10-1,0-8 0,-2-10 1,8-17-1,-2-7 1,0-6-1,2-6 1,0-1-1,0 1 0,2 4 0,2 8 0,-1 8-1,4 9 0,0 8 0,2 9 1,-1 5 0,1 4 0,0 1 0,-1-1 1,1-3 0,1-7 0,2-7-1,-1-6 0,1-8 0,1-5 0,-2-5-1,-2-2 1,-6-2 1,-3 3-2,-5 4 2,-3 19-1,-10-2 0,0 20 0,-4 12 0,3 11 0,4 8 0,4 3 0,5-4-9,5-5-21,8-7-2,1-15-4,8-8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09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0 70,'0'0'36,"0"0"-5,0 0-8,-8 6-6,-4 9-7,2 12-10,-1 8 0,-1 5 0,2 3-1,3-3 1,5-3-1,4-8 1,8-14 0,4-14 1,4-12-1,1-9 0,-1-7 1,-3-5-1,-5 0 0,-4-1 1,-5 9-17,-6 5-15,-10 2-3,2 12-3,-5 0 1</inkml:trace>
  <inkml:trace contextRef="#ctx0" brushRef="#br0" timeOffset="320">189 27 71,'14'-4'36,"-14"4"-1,15 5 0,-9 8-26,-4 2-9,-2 5 0,-1 5 0,-1 2 0,0-1 0,1 0 0,1-5 0,3-4 0,6-5 0,2-6 0,4-2 0,1-4 0,1 1 0,1 0 0,-1 6-4,-5 2-24,-3 0-3,0 7-5,-12-5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9:19.1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13 215 47,'-3'-19'33,"1"1"-7,2 3-3,-2 0-4,4 7-3,-5 0-5,3 8-5,-2 11-4,0 10-3,0 12 0,1 11 1,4 13-1,-3 9 1,5 9 0,-1 1 0,5-1 0,0-5 0,3-10 0,-2-14-15,1-14-13,4-8-6,-15-24-1,15 2 1</inkml:trace>
  <inkml:trace contextRef="#ctx0" brushRef="#br0" timeOffset="320">16 176 80,'6'-8'35,"1"-7"-1,9-1-3,7-3-31,3-2 0,3 0-1,2-1 1,1 3 0,-2 5-1,-5 1-14,-2 4-13,-1 10-6,-13-2-1,2 10 1</inkml:trace>
  <inkml:trace contextRef="#ctx0" brushRef="#br0" timeOffset="530">78 371 70,'-8'20'35,"1"-11"0,7-9 0,16-1-34,0-13 0,7-4-22,1-2-12,7 7-2,-7-5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11.5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282 106 65,'-10'12'36,"10"-12"-1,-10 4 0,10-4-21,0 0-14,-8-2 0,8 2 0,-13-7 0,1 3-1,0 2 1,-3 3 0,-2 4-1,0 4 0,2 9 1,2 5-1,5 7 1,6 6 0,2 4 0,3 0 0,2 0 0,-1-3 0,-3-3 0,-4-5 0,-5-5 0,-6-9 0,-3-4 1,-4-5 0,-1-4-1,3-5-18,2-5-12,2-8-4,11 3-2,1-5 1</inkml:trace>
  <inkml:trace contextRef="#ctx0" brushRef="#br0" timeOffset="501">468 207 80,'0'0'36,"-8"4"-2,8-4-8,-11 5-19,11-5-7,-4 18 0,3-4-1,1 6 0,-3 3 1,1 2 0,-1 0-1,1-2 2,0-3-1,0-5 1,1-4-2,1-11 2,0 0-1,4-13 0,0-3 0,3 0 0,0-3 0,3 1-1,-2 3 2,3 5-2,1 4 1,-2 7 1,1 5-1,0 3 0,-1 5-1,-2-1 2,3 0-1,-1-2 1,2-2-1,2-6 0,1-3 1,2-2-1,-2-3 1,3 3-1,-2 1-1,-2 5 1,-2 3-1,-2 4 1,-3 4-1,1 2-17,0 0-11,-3-6 0,3-2-1,-8-9 0</inkml:trace>
  <inkml:trace contextRef="#ctx0" brushRef="#br0" timeOffset="1112">1017 320 79,'-6'-7'37,"6"7"-5,-8-6-8,-2-1-14,10 7-8,-11-2-3,1 5 1,0 5 0,-2 3-1,2 5 1,-1 3-1,1 0 1,3 1 0,3-2 0,4-3 0,2-6 0,-2-9 1,14 5-1,-5-9 1,0-2-1,1 0 0,-2 1 0,-8 5 0,12-3 0,-12 3-1,7 8 1,-7-8-1,3 15-4,-3-15-13,0 0-11,9 3 0,-5-14-7,7-4 2</inkml:trace>
  <inkml:trace contextRef="#ctx0" brushRef="#br0" timeOffset="1442">1214 60 71,'17'-18'36,"-9"6"-1,-8 12-10,6 23-17,-14 5-2,-1 13-4,-4 13-1,-2 8-2,-3 4 1,2-1 0,2-3 0,2-12-8,7-5-16,4-13-8,-2-22-2,11-12-2</inkml:trace>
  <inkml:trace contextRef="#ctx0" brushRef="#br0" timeOffset="1643">1415 14 59,'12'-14'36,"-2"26"-2,-14 13-2,-7 11-19,1 15-4,-6 11-9,-3 4-3,4 2-22,0-4-9,1-16 0,10-5-2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8:13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123 1292 63,'-11'-15'37,"3"11"-3,-8 2-3,-2 4-12,3 10-19,-3 9-1,3 8 0,3 8 1,3 3-1,8 5 1,8-3 0,5-4 1,5-9 0,3-12-1,3-15-17,4-14-14,6-4-3,-7-14-2,6-3 0</inkml:trace>
  <inkml:trace contextRef="#ctx0" brushRef="#br0" timeOffset="250">473 1304 60,'1'19'36,"-5"-6"0,5 7-2,-3 6-15,1 1-18,1 3-1,2-1 0,3-2 1,1-8-1,4-9 0,2-12 0,2-11 0,0-8 1,-4-6 0,-3-4-1,-6 1 0,-7 0-1,-9 4-17,-4 8-13,-1 11-4,-8 0-1,9 13 0</inkml:trace>
  <inkml:trace contextRef="#ctx0" brushRef="#br0" timeOffset="741">768 1353 68,'-3'11'37,"3"7"-3,-1 1-9,-5-3-10,8 7-6,-5-5-9,1-1 0,2 1-11,-2-8-17,2-10-6,0 0-2,-2-8 1</inkml:trace>
  <inkml:trace contextRef="#ctx0" brushRef="#br0" timeOffset="951">791 1071 75,'2'-17'36,"-2"17"-15,0 0-20,-6-12-29,6 12-8,4-14 2</inkml:trace>
  <inkml:trace contextRef="#ctx0" brushRef="#br0" timeOffset="1552">1185 978 69,'0'0'36,"8"6"-3,-13 16-5,-1 11-10,2 12-17,-3 15 0,-3 7-2,-1 10 1,-3 1 0,3-1-9,2-9-21,-2-16-5,9-3-1,-4-23 1</inkml:trace>
  <inkml:trace contextRef="#ctx0" brushRef="#br0" timeOffset="1962">1967 1175 82,'10'1'35,"-14"7"0,1 12-8,2 16-24,-6 11-3,-1 14 0,-3 8 0,-1 8 1,0-1-1,0-5 0,4-8 0,2-18-8,6-15-20,2-13-4,-2-17-4,14-15 1</inkml:trace>
  <inkml:trace contextRef="#ctx0" brushRef="#br0" timeOffset="2283">1878 1157 88,'21'-7'34,"-1"-1"1,8 7-13,5 9-20,2 10-3,0 11 0,1 14 1,-4 10-1,-4 9 1,-5 10 0,-8 5 0,-7 1 0,-9-1 1,-6-2-1,-10-11 1,-7-7 0,-7-12 0,-10-12 0,-3-10-22,-7-9-9,-7-16-4,2-5-2,-5-14 0</inkml:trace>
  <inkml:trace contextRef="#ctx0" brushRef="#br0" timeOffset="3455">2404 0 73,'30'30'36,"9"32"-1,2 22 2,4 28-34,4 21-4,4 23 1,-6 14 0,-11 15 0,-20 11 1,-23 11 1,-27 3-1,-32-2 0,-34-3 1,-31-2-14,-32-7-18,-29-15-1,-20-7-6,-29-20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2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136 16 49,'0'0'31,"-3"-9"1,3 9-11,-11-6-4,1 4-4,1 4-5,-5 1-7,-3 4-1,3 5-1,-3 3-2,3 8 2,1 1 0,5 4 0,3-2 1,4-2 2,7-3-1,0-8 3,6-6-2,-2-12 0,1-5 1,0-9-2,1-1 0,-3 0-1,-2-1 0,0 5-2,-4 5 1,-3 11-1,11 7 0,-8 10 1,0 6 0,-2 8 0,0 4 0,-1 5 2,-1 3-1,-4-1 1,1-2 1,-1-4-1,-2-4 1,0-8-1,0-10-3,7-14-17,-12 5-8,2-24-5,7-2-2,-4-15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9:13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108 0 36,'0'0'12,"0"0"0,0 0 1,2 11 2,1-3 2,-3-8-2,3 17 0,-5-7-3,4 7-1,-2 1-2,1 7 0,-2-1-5,1 3-4,0 1 0,0 0 0,0 0 0,1-1 0,0-1 0,1-2 1,0 5-1,-1-3 0,0 1 0,0 3 0,1 2 0,-1 1 0,0 1 0,-1 2 1,-2 1-1,1 3 0,-2 0 0,-1 1 0,0-2 0,-2 2-1,2 0 2,-1 1-2,2-3 1,-1 0 1,2 2-2,-2 0 2,1 2-1,1 0 0,-1 1 0,0 1 0,1 1 0,-1-1 0,0 1 0,1 1 0,0 1 0,-1 1 0,1 0 0,-1 0 0,0 0 0,1 3 0,0 0 0,-1 1 0,0 0 0,2 1 0,-2 0 0,1 1 0,0 0 0,0-1 1,0-2-2,-1-1 2,2 0-1,-2-3 0,2-1 0,0-1-1,0 0 1,0 2 0,0 0 0,1 2 0,0-1 0,0 1 1,0-1-2,0-1 2,-1 0-1,1-2 0,0-1 0,0-1-1,-1 0 2,1-1-2,0 1 2,-1 0-2,1-1 1,0 0 1,-1-1-1,0-1 0,1-1 0,-1-3 0,2 2 0,-1-1 0,1-1 0,-1 0 0,0 1 0,1 0 0,-1 3 1,2 1-1,-3-2 0,2 2 0,0 2 0,-1-1 0,0 1 0,0-1 1,1-1-1,-1 0-1,-1 1 1,1 0 0,0 0 0,1 4 0,-1 0 0,2 2 0,-2 0 0,2-1 1,-1 7-2,0-2 1,0 0 0,-1-1 0,0 1 0,-2 0 0,1 1 0,-1 0 0,1-4 0,0-2 0,0-1 0,1-2 0,-1-4 0,-3-3-12,3 0-16,-1 0-3,-4-4 1,3 2-2</inkml:trace>
  <inkml:trace contextRef="#ctx0" brushRef="#br0" timeOffset="1533">0 5312 56,'0'0'35,"0"0"-5,0 0-8,-4 9-5,4-9-5,0 0-5,11 6-6,-2-3-1,1-2 0,2-1 0,3-3-1,0-1 1,4-1 0,2 1-1,2-3 1,2 1 0,1 1 0,2-1 0,3 2 0,2-2 0,3 0 0,2-1 1,3 1-1,0 0 2,4-1-2,-1 1 1,1 0-1,2 2 1,-2 2-1,1 1 0,-3 2 0,0 2 0,0 2-1,-1 0 0,1 2 1,0 3-1,-1-1 1,0 2-1,1-1 0,0 1 0,1-2 1,1 2 0,1-3 0,-1 1 0,4-4 0,1-1 0,3-1 0,2-3 0,2-2 0,1 0 0,4-3 0,2-1 0,-1 1 0,3-1 0,0 2 0,2-1 0,1 2 0,2-1-1,-1 1 2,1-1-2,1 1 1,0-1 0,3 1 0,0-6 0,-1 2 0,1-3 1,1 0-1,0 0 2,0 0-2,-2 1 1,2 1-1,-3 2 1,0 4-1,-2 0 0,-1 1 0,-1 0 0,-1 1 1,0 0-2,-3-1 2,1 1-1,-1-1 0,-1 1 0,0 1 0,-1 1 0,-2 1 0,0-2 0,-1 3 1,-1-1-1,0-1 0,2 1 0,-2-1 0,-1-1 0,4 1 0,-3 1 0,0 0 0,0 1 0,-1 0 0,-2-1 0,1 2 0,2-3 0,-2 1 0,0-1 0,1 1 0,0 2-2,-2 0 2,1 0-1,-1 1 1,0 2-2,0 0 2,0 1-2,-1-3 2,0-2 0,3-1 1,-1-2-2,0-2 2,1-2-2,2-2 1,0-3 0,3 2 0,-2-1 0,0 2 0,-1 0 0,1 2 0,-3-1 0,1-2 0,-2 2 2,-2-2-2,1 0 2,0-2-2,1 1 2,-3-2-2,0 0 2,-2 3-2,0 1 0,-2 1 0,-2 2 0,-1 2 0,-1 1 0,0 3 1,0 0-1,1 2 0,0-2 0,3-1 0,0-2-1,6-2 1,1-3 0,4-3 0,2 0 0,5-1-1,1 2 1,1 2-2,-1 0-13,2 7-11,-2 6-4,-2 6-1,-2 3-2</inkml:trace>
  <inkml:trace contextRef="#ctx0" brushRef="#br0" timeOffset="52866">1333 5362 32,'-2'-9'7,"2"9"1,0 0 3,-5-9 4,5 9 3,0 0-1,0 0-2,0 0 0,-7-10-2,7 10 0,0 0-3,0 0-5,0 0-3,0 0-2,0 0 0,0 0 0,0 0 0,0 0 0,0 0 0,8 2 0,-8-2 0,0 0 0,0 0 0,0 0 0,0 0 0,0 0 0,7-8 0,-7 8 0,0 0 0,12-8 1,-12 8-1,9-9 1,-9 9-1,10-9 1,-10 9-1,12-10 1,-12 10-1,14-13 0,-6 6 0,1-1 0,1-2 0,0-1 0,2 1 0,0-2 0,-1 2 0,-1 2 0,1 0 0,0 1 0,1 1 0,0 1 0,0-2 0,0 0 0,3-3 0,1-1 0,2-1 0,1-2 0,1 0 0,2-3 0,1 2 0,0 0-1,0-1 1,1 0 0,-1-1 0,-1-1 0,1 0 0,0 1 0,-1-1 0,-1-1 0,1 0 0,-2 1 0,2-1 0,0 0 0,0 1-1,0-4 1,3 0 0,2-2 0,2-1 0,2-2 1,3 0-1,2-2 0,-1-1 1,1 2-1,-1-1 1,0 3-2,0-1 2,-2-1-1,0 1 0,-1-1 0,0 1 0,0-2-1,3 1 2,2-2-1,-2 0-1,3 0 1,2-1 0,1 2 0,1-1 0,2 0 0,0-2 0,3 0 0,-1-1 0,3 1 0,2-2 0,2-3 0,4 1 0,1-1 0,2-1 1,0 0-2,4 1 1,-1-3 0,0 0-1,3 1 1,-1 0 0,1-3 0,2 0 0,0-3 0,1-2 1,1 1-2,1-1 2,0-2-1,0 1 0,1-1 1,0 0-2,1-1 1,0-2 0,1 1 0,0-2-1,1-2 1,1-1 0,-2 1 0,0 0 0,-1-1 0,-2 1 0,-1 2 0,-4 0 0,2-1 1,-3 0-1,1-1 0,0-2 0,0 2 0,0-2 0,1-2 0,-1 1 0,-1 1 0,-3 2 0,-2 1 1,1 0-1,-2 2 0,0-1 0,0 2 0,1-1 0,2 0 0,3-2 0,1 0 0,2 1 0,1-1 0,1 2 0,0-1 0,-1 1 0,0 2 1,-3 2-1,-1 2 0,-2 2 1,-1 3-1,-1 2 0,-1 3 0,-3 1 0,-4 3 0,0 3 0,-4 2 0,-7 3 0,-4 3-2,-5 4-21,-8 7-9,-13-4-3,-3 9-2</inkml:trace>
  <inkml:trace contextRef="#ctx0" brushRef="#br0" timeOffset="82519">6576 2053 69,'-5'16'37,"4"6"-1,-4-5 0,-1 0-24,3 3-12,2 2-5,0-5-21,1-4-8,5 3-1,-4-6-2</inkml:trace>
  <inkml:trace contextRef="#ctx0" brushRef="#br0" timeOffset="82769">6538 2841 83,'0'22'37,"1"4"-2,-4-2-1,-3 2-33,3-1-2,-1-1 1,1-2 0,-1 0 0,1-3 0,1-2 0,-2-3-14,4-1-14,4 2-4,-4-2-5,4 5 2</inkml:trace>
  <inkml:trace contextRef="#ctx0" brushRef="#br0" timeOffset="83000">6496 3683 68,'-5'37'34,"4"-1"-4,-1-1-5,-2-5-4,4 4-8,-3-6-9,0-2-4,1-5 0,0-3 0,0-3-1,-1-7-8,6 2-12,-3-10-9,0 0-4,2 13-3,-2-13 1</inkml:trace>
  <inkml:trace contextRef="#ctx0" brushRef="#br0" timeOffset="83200">6454 4331 58,'0'45'33,"-7"-6"-3,7 2-16,-1-2-22,-2-8-5,4-1-8,0 1-1,3-6 4,-1 5 6,2 2 16,-4-2 9,7 9 8,-7 2 4,3 7 0,-3-6-1,-2 9-1,-2-9-17,0-7-35,-4-14-7,4-8-1,-8-24 1</inkml:trace>
  <inkml:trace contextRef="#ctx0" brushRef="#br0" timeOffset="98111">7335 3033 76,'0'23'34,"-1"2"-5,-2 1-8,6 7-4,-8 0-9,4 4-8,1 2 0,-2 1 0,-1 1 0,-1-3 0,-2-2 0,-1-8-15,4-1-14,0 0-4,-3-7-3,5 4 1</inkml:trace>
  <inkml:trace contextRef="#ctx0" brushRef="#br0" timeOffset="98532">7295 4081 86,'-2'14'36,"3"7"-2,-3 4-8,-4 3-23,5 1-4,-1 2 1,1 0 0,-3 0-1,-1-9-17,3-1-12,2 3-4,-2-10-2,2 3 1</inkml:trace>
  <inkml:trace contextRef="#ctx0" brushRef="#br0" timeOffset="98873">7264 4759 54,'1'12'36,"3"9"-2,-4-1-5,-4 0-11,7 5-8,-3-2-10,0 0 0,-1-2 0,0-8-4,5 3-20,-3-4-8,-1-12-4,0 0 0</inkml:trace>
  <inkml:trace contextRef="#ctx0" brushRef="#br0" timeOffset="100154">7061 5567 79,'0'-9'36,"0"9"-2,-7-13-8,7 13-26,0 0 0,0 0 1,0 0-2,0 0 2,-1 9-1,1 3 0,0 2 0,0 5 1,-1 4-1,-1 9 0,-3 7-1,0 3-2,-2 4 1,-2 3-1,0 5 1,-1-5-1,0 3 2,0-8-2,3-6 4,0-1-1,7-37 0,-5 54-1,5-54 2,0 0-2,0 0 2,0 0-2,47 24 1,-47-24 0,49-14 1,-49 14-1,66-3 0,-30 7 0,1 4 0,0 1 0,3 1-16,-3 0-14,-37-10-7,68-6 4,-68 6-2</inkml:trace>
  <inkml:trace contextRef="#ctx0" brushRef="#br0" timeOffset="100795">7704 6082 51,'0'0'34,"0"0"-4,0 0-7,0 0-9,0 0-4,0 0-10,0 0-1,0 0 1,0 0-1,0 0 1,0 0 0,-36-31 0,36 31 0,0 0 1,0 0-1,-40 10 0,40-10 1,0 0-1,-23 39 1,23-39-1,0 45 1,0-45-1,11 56 0,-11-56-2,16 55 2,-16-55-1,13 52 1,-13-52 0,2 40-1,-2-40 1,0 0-17,0 0-15,-55 26-5,55-26 3,-56-26-1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48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560 467 85,'8'7'35,"4"2"-1,2-2-6,6-3-28,7-2-1,6-3 1,5-2 0,3-4 0,0 1 1,-2 0-2,-2 2 0,0 7-22,-1 5-8,-9-3-3,3 7-2</inkml:trace>
  <inkml:trace contextRef="#ctx0" brushRef="#br0" timeOffset="7240">39 157 66,'-7'-19'34,"5"5"-3,-3 4-8,0 1-6,5 9-12,-6 9-5,4 8 0,0 8 0,1 8 0,0 10 0,0 6 0,-1 7 0,1 3 0,0-2 0,-1-2 0,1-7 0,1-8-1,1-9-1,-2-13-19,1-18-10,0 0-3,0-11-1</inkml:trace>
  <inkml:trace contextRef="#ctx0" brushRef="#br0" timeOffset="7561">61 98 76,'3'-20'35,"5"8"-2,-1-2-2,3 2-31,5 1-1,1 2 1,1 2 0,-1 1 0,1 2 0,-2 3-7,-4-1-10,0 3-8,-1 3-4,-10-4-5,6 11 1</inkml:trace>
  <inkml:trace contextRef="#ctx0" brushRef="#br0" timeOffset="7801">37 342 83,'0'0'35,"5"14"-3,7-12-11,-2-4-14,8-2-7,4 0 0,0-1-2,2 2-27,0 4-5,-7-3-1,3 6 1</inkml:trace>
  <inkml:trace contextRef="#ctx0" brushRef="#br0" timeOffset="8672">292 648 50,'0'-8'31,"0"8"-3,0 0-5,-3-12-4,3 12-4,0 0-5,-1-10-10,1 10 0,0 0 0,0 0 0,-12-5-1,12 5 1,-15 1 0,5 0-1,-1 2 1,0 0 0,-1 3 0,3 3-1,2 1 1,2 5 0,4 1 0,3 4 0,2-1 0,3-1 0,0 2 1,-1-3-2,0 0 2,-3-1-1,-4 1 0,-3 0-1,-7 2-21,-4-2-9,2 5-2,-11-6-1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48.6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30 67,'-8'4'35,"-1"-6"0,9 2-4,2 9-19,7-5-12,7-2 0,6-2 0,5-1 0,6-1 0,6-3 0,1-2 0,1-1 0,-1 0 0,-1 0 0,0 5-8,-2-1-12,2 2-6,3 6-6,-4-4-3,5 6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48.9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34 61,'0'0'36,"0"0"-2,0 0-2,0 0-15,14-7-18,3 7 1,6 0 0,6 1 0,3 0 0,4 0 0,3 1 0,1-3 0,3-4-4,2 0-21,-2 0-7,-4-6-3,5 6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49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57 83,'0'0'35,"16"5"-1,-7-5-8,3-2-25,9-2-1,1 0 0,6-1 0,4 0 0,6-1 1,4 1-1,4-2 0,5 1 0,2-4-10,8 6-12,2 1-7,0-2-3,10 9-4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49.7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17 86,'10'-3'35,"7"5"-1,-4-1-8,3 0-26,2-1 0,3 1 1,2-1-1,5 2-8,0-5-15,6-2-6,7 2-5,0-7-1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50.1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18 83,'21'0'36,"-5"-2"-1,10 3-7,3 1-28,2-1 0,2 0 0,1-1 1,-2-3-11,-3 0-20,0 3-4,-7-9-1,4 3 0</inkml:trace>
  <inkml:trace contextRef="#ctx0" brushRef="#br0" timeOffset="601">731 149 70,'0'0'35,"0"0"-1,0 0-6,-8 21-12,8 2-15,-2 9-1,2 6 1,-2 5-1,1 5 0,1 2-7,-1-5-19,1-7-6,5 0-3,-6-13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7.5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1323 133 78,'0'0'36,"18"-1"-2,-18 1-4,17 0-26,1 1-4,4 2-6,2-2-18,4-1-8,6 5-3,-2-4 0</inkml:trace>
  <inkml:trace contextRef="#ctx0" brushRef="#br0" timeOffset="1993">0 147 59,'3'-12'35,"-3"12"-1,0 0-8,0 0-7,8 8-8,-6 8-10,2 8-1,1 7 1,0 9-1,0 5 1,1 8-2,-1 1 1,0-1 0,-2-6 0,1-6-2,2-5-18,-3-12-10,-3-15-4,0-9-3,0-14 2</inkml:trace>
  <inkml:trace contextRef="#ctx0" brushRef="#br0" timeOffset="2264">18 95 60,'10'-5'35,"-2"-2"0,7 6 0,0 0-17,9-6-18,4-2 0,2 0-1,0-3 1,0 0 0,-2 0-3,-1 4-12,-8-1-8,-5 4-6,-2 7-4,-12-2-2</inkml:trace>
  <inkml:trace contextRef="#ctx0" brushRef="#br0" timeOffset="2484">115 327 78,'-3'14'37,"3"-14"-3,-1 9 1,9-12-35,5-3 0,5-1-1,3-2 1,3-2-11,2 0-22,5 5-2,-7-4-1,3 5 2</inkml:trace>
  <inkml:trace contextRef="#ctx0" brushRef="#br0" timeOffset="2864">401 406 63,'0'0'36,"0"0"-3,0 0-11,-4 8-6,2 2-6,5 7-6,-2 3-4,1 3 0,0 2 0,1 0 1,0-2-2,0-5 1,-1-3 0,0-6-1,-2-9 1,0 0 0,8-7-1,-5-6 1,1-6 0,1 1-1,1-3 1,-1 1 0,2 3 0,0 5 0,0 4 1,1 7-1,1 6 0,0 3 1,1 3-1,2 3 0,-2-2 0,1 0 0,0-2-1,-1-4 1,-1-5 0,0-4 0,0-5 0,0-2 0,-1-1 0,-1 2 0,-7 9 0,14-7 1,-14 7-1,13 15 0,-8 1 0,0 1 1,2 4-10,-1-5-21,0-6 0,3-3-6,-9-7 1</inkml:trace>
  <inkml:trace contextRef="#ctx0" brushRef="#br0" timeOffset="3385">819 490 57,'0'0'36,"-2"-12"-2,2 12-9,0 0-7,-5-10-6,5 10-9,0 0-3,-10 5 0,10-5 0,-15 11 0,8-3 0,-3 2 0,3 4 0,0-2 0,2 2 0,2-1-1,3-2 1,2-2 0,-2-9 0,10 10 0,-10-10 0,12-1 0,-12 1-1,10-2 1,-10 2 0,0 0 1,11 6-1,-11-6 0,7 15-1,-7-15-5,10 12-19,-10-12-5,9-1-4,-9 1-2</inkml:trace>
  <inkml:trace contextRef="#ctx0" brushRef="#br0" timeOffset="3716">861 457 76,'13'10'36,"-8"-1"-1,7 8-3,5 5-27,2 0-5,2 2 0,4 1-2,-2-5-15,1-2-12,-1-1-4,-7-9-3,-1 0 1</inkml:trace>
  <inkml:trace contextRef="#ctx0" brushRef="#br0" timeOffset="3916">944 676 80,'-8'-24'36,"13"-1"-1,2-11-1,3-3-34,10-2-1,6-1-30,2 11-3,-6 2-2,5 15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7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81,'19'7'35,"-10"-5"0,1 1-10,2 3-19,-2-1-6,-1-2 0,2 2-14,-3-3-15,-8-2-5,13 1-2,-13-1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7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26 58,'29'3'36,"-2"4"-1,-6-4-4,-1-3-15,3 1-11,-1-2-5,0-5-2,2 2-16,-2-3-10,-1-3-6,3 5-1,-7-2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3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15 60,'0'-21'33,"0"21"0,0 0-6,0 0-18,-3 23-3,2 10-3,2 12-3,1 12-1,1 9 1,4 9 2,-1 3-1,2-3 1,0-6 0,0-10-1,2-16-7,0-12-18,2-9-6,-12-22-2,13-1-2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8.1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30 64,'42'-4'36,"1"5"-1,-8-2 0,-4-2-25,3 3-10,1-2 1,0 0-2,2 1-15,-1-1-14,-5-4-4,4 4-2,-7-6 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8.3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68,'34'8'34,"-14"-6"-7,4 5-15,-2 2-36,-8-9-11,4 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8.5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64,'62'8'35,"-12"-3"0,0 2-1,-7 0-29,-5-3-32,-2 2-7,-7-8-1,2 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8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61 72,'66'-2'33,"-4"-9"-22,-1-4-13,4 4-26,-15-11-8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35.6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0 70,'0'0'36,"0"0"0,0 0-4,-7 10-19,7 2-13,0 7 1,0 4-1,2 5 0,-2 3-2,4 8-19,-3 0-11,-3-5-3,3 3-2,-5-10 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51.1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 0 71,'3'15'36,"-4"-4"-2,2 5-10,1 10-7,-4 2-13,1 7-4,-2 4 0,-2 5 0,-1 1-1,-1 0-2,3 1-15,-3-3-10,-1-6-5,7 3-3,-3-8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9:23.9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913 45 16,'0'0'25,"5"-8"-3,-5 8-2,7-12 0,-7 2-3,0 10-3,6-12-2,-6 12-2,0 0-1,0 0-3,8-3-4,-8 3-2,0 0 0,0 0 0,5 12 0,-5-12 0,3 9 0,-1-1 0,-2 3 0,2 2 0,-2 2-1,2 4 1,-2 3 0,0 1 0,-1 0 0,-1 2 1,0 0-2,0 3-1,1-2 2,-2 0-4,0-2 4,0 3-3,-1-2 3,1 2-3,1-4 3,-2 1 1,2-2-1,1 2 0,0-4 0,0-1 0,1-2 1,0-1 3,0-4-5,-2 1 6,0-3-4,1-1 3,-2 1-4,-1 0 4,1 0-5,-1 0 1,1-2 0,3-8 0,-5 15 0,5-15 0,-2 9 0,2-9 1,0 0-1,0 0 0,10-2 1,-10 2-1,11-2 0,-11 2 0,13 2 0,-5 0 0,1 2 0,2-3 0,3 4 0,4-2 1,1-1 0,5-3 0,1-1-1,4-2 1,2 0-1,0 0 1,-4-1-1,-1 1 0,-2-1-1,-4 1 1,-3 2 0,-5 1-1,-3-1 1,-9 2 0,10-1-1,-10 1-11,0 0-16,0 0-4,0 0-4,0 0 0</inkml:trace>
  <inkml:trace contextRef="#ctx0" brushRef="#br0" timeOffset="8793">83 328 74,'-13'10'34,"5"-7"-7,1 6-7,-7-4-5,7 5-8,-3 3-7,1 5 1,2 3-2,3 6 3,1 1-2,3 2 2,5 1-2,0 0 0,9 1-19,-3-4-6,4-7-9,5-2-2,-4-2-1</inkml:trace>
  <inkml:trace contextRef="#ctx0" brushRef="#br0" timeOffset="9504">641 261 37,'0'0'36,"0"0"1,0 0-5,0 0-12,-7-8-9,7 8-1,8 13-10,-1 2-3,2 5 3,1 12-3,0 7 2,1 6 2,-2 3-1,-4 6 0,-3-7 0,-5-2-3,-1-5-25,-3-5-2,-8-15-7,3-4 1</inkml:trace>
  <inkml:trace contextRef="#ctx0" brushRef="#br0" timeOffset="10045">325 579 81,'0'0'38,"0"0"-4,-5-9-11,5 9-15,14-5-7,-3 5-2,5 5 1,-4-1-21,7 2-13,3 3-2,-6-3-2,4 2 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24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49 93,'-2'14'36,"4"13"-1,-1 8-6,3 11-29,3 6 0,1 8 0,2 4 0,-4-3 0,1-4 0,-1-3 0,-4-16-7,4-5-17,-5-13-7,-1-20-5,0 0-1</inkml:trace>
  <inkml:trace contextRef="#ctx0" brushRef="#br0" timeOffset="251">0 54 85,'8'-3'36,"-5"-5"0,13 4-1,5-1-35,2-3 0,5 1 0,2 1 0,1 1 0,0 0 0,-3 3 0,-3 4-8,-9-2-11,0 7-7,-5 1-5,-11-8-3,9 22-2</inkml:trace>
  <inkml:trace contextRef="#ctx0" brushRef="#br0" timeOffset="451">124 238 67,'-16'11'36,"8"1"0,8-12-2,-9 10-19,9-10-14,20 5-1,-4-4 1,6-1-1,3 0-2,8-2-29,3 3-4,-7-6-2,3 6 1</inkml:trace>
  <inkml:trace contextRef="#ctx0" brushRef="#br0" timeOffset="851">406 451 65,'0'0'34,"0"0"-7,0 0-5,0 0-3,-6 10-4,8 6-8,-2-1-6,0 4 0,0-1-1,1 2 1,-1-4-2,0-2 1,1-4-1,-1-10 0,0 0 0,11-1 0,-6-8 0,2-3 0,-1-1 1,1 0-1,0 1 2,1 5-1,1 4 1,0 5 0,2 6 0,0 5 0,0 2-1,0 0 1,2 2-2,-2-5 0,-2-5 0,0-5 0,-1-7 0,0-5 0,-1-4 1,-1-2-1,-1-3 1,1 4 1,-2 4 0,-4 11 0,8-3 0,-4 11 0,0 10-1,1 4 1,0 2-1,0 0 0,2 1-4,-3-8-18,2-4-7,1-2-5,-7-11-2,11-11 0</inkml:trace>
  <inkml:trace contextRef="#ctx0" brushRef="#br0" timeOffset="1332">739 554 75,'1'12'37,"-4"-4"-1,2 5-2,1-13-48,0 0-17,0 9-5,0-9-1,-1-16 1</inkml:trace>
  <inkml:trace contextRef="#ctx0" brushRef="#br0" timeOffset="1462">689 383 71,'0'0'36,"-12"-1"-9,12 1-16,1 14-31,-1-14-16,0 0-1</inkml:trace>
  <inkml:trace contextRef="#ctx0" brushRef="#br0" timeOffset="1643">794 480 69,'0'11'37,"6"6"-1,-3 0-2,-1-3-21,8 4-10,1 2-4,-1-7 0,1-3 0,3-5 0,0-1-3,0-3-26,3-1-5,4 11-2,-5-6 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22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92,'0'0'37,"1"9"-2,-1-9-11,11 7-20,1-4-4,3 1 0,4 0 0,1 1 0,3 0 0,4 1-11,-1-1-20,1-5-5,5 6-1,-6-8 1</inkml:trace>
  <inkml:trace contextRef="#ctx0" brushRef="#br0" timeOffset="270">508 7 79,'0'0'37,"0"0"-1,8 5-1,5-4-31,2-4-4,3 2 1,1 0-1,0 0-1,3 4-20,0 3-13,-7-3-2,3 5-1,-4-5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23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25 68,'14'-4'37,"5"4"-1,-3-6 1,-3-3-24,4 5-13,0 2 1,-2 2-1,0 6-5,-3-3-19,2 1-9,3 3-2,-2-8-2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13.2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0 149 37,'0'0'32,"16"0"0,-16 0-1,15-16-15,-2 8-7,-3-6-1,3 1-2,-4-4-3,1 2 0,-4-1-1,-4 1-1,-4 1 0,-3 3 0,-4 4-2,-2 4 0,-2 9-1,1 6 0,3 12 1,2 6 0,9 3 1,4 3-1,9-1 2,3-3 0,9-9 1,4-7-18,-2-14-15,7-1-1,-10-13-2,4-2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20.7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483 838 25,'2'13'6,"0"-5"1,-2-8-2,2 15 1,-1-6 0,2 0-2,0 0 2,-1 0 1,1 0 2,-3-9 1,6 14 2,-6-14 2,0 0-1,0 0 0,0 0-3,0 0-1,5-13 1,-8 3-3,5 0-4,-1-3-2,0-6-1,-1-3 0,1-3 1,-1-1 0,0-4 0,0 1-1,0-2 1,1 0-1,-2 3 0,3 3 0,-1 1 0,1 0 0,0 0-1,0 1 1,2 1 0,-2 0 0,-2 1 0,2 0 0,-1 2 0,-1 2 0,0 2 0,0 4 0,0 1 0,0 1 0,0-1 0,1 2 0,1 0 0,0-1-1,-1-1 1,1-1 0,0 1 0,0 1 0,-1 1 0,-1 0 0,0 8 0,0-12 0,0 12 0,-1-11 0,0 2 0,1 9 0,-2-15 0,1 7 0,0 0 1,1-1-1,0 0 1,0 1-1,0 8 0,0-11 0,0 11 1,0 0-1,2-9-1,-2 9 1,0 0 0,0 0-1,0 0 1,-1 12-6,1-12-16,0 0-6,-8-3-1,8 3-1,-2-11-5</inkml:trace>
  <inkml:trace contextRef="#ctx0" brushRef="#br0" timeOffset="2694">0 0 83,'16'5'37,"-4"-4"-1,0-3-14,8 5-16,0-5-2,3 4-2,2-1-1,4 1-2,1-2 0,-1-4-4,7 7-13,-8-5-7,1 4-3,-2-1 2,0 3 2,-4 0 3,2 5 1,-3 0 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19:48.0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388 42 70,'1'-10'26,"0"2"0,-3 0-4,2 8-2,0 0-6,-8 5-11,3 4-3,0 4-1,0 2 0,2 5 0,2-2 1,1-2-1,3-2 1,2-4 0,5-8 0,0-4 0,2-7 0,2-6 0,-2-2 0,-1-5 1,-3 3-1,-5-2 1,-5 5-1,-3 5 1,-3 4-1,-2 7 1,-3 8-1,2 6-1,1 3 0,4 5 0,1-1 1,4 2-1,2-6 1,2-2-1,-3-15 1,13 11 0,-3-13 1,0-6-2,-1-2 1,0-3 0,-2 1 0,-3-3 0,-4 3 0,-3 1 0,-3 3 0,-2 1 0,-2 7 0,-2 3-1,2 3 1,2 6 0,4 0 0,-1 2 0,5-3 0,2 2 0,-2-13 0,11 10 0,-11-10 1,11-4-1,-2-4 0,-2 0 0,-4 0 0,-1 0 1,-2 8-1,-5-12-1,5 12 1,-11 0 0,1 7 0,3 4 0,2 1-1,2 2 1,2 0 0,2 0 1,3-3-1,3-3 0,1-5 0,0-7 1,2-2-1,-10 6 0,14-18-1,-9 6 1,-2 1 1,-4 1-1,-4 1 0,5 9-1,-15-11 1,15 11 0,-17 3 0,17-3 0,-12 19-1,9-7 1,3 2 0,3-1 0,3-1 0,-6-12 1,17 4-1,-6-9 0,0-8 0,0-3 0,-2-2 1,-1 0-2,-7 1 2,-4 2-2,-3 4 1,-3 6 0,-2 5 0,0 6 0,1 6-1,2 3 1,3-1 0,5 1 0,5-3 0,-5-12 0,16 7 1,-6-14-1,-1-4 0,0-5 0,-4 3-3,-7 5-27,-7 5 2,-1 12-8,-10 2 0</inkml:trace>
  <inkml:trace contextRef="#ctx0" brushRef="#br0" timeOffset="5728">36 376 53,'0'0'36,"0"0"-3,-6-10-11,6 10-6,0 0-2,0 0-5,0 0-6,0 0-2,0 0 0,0 0-1,0 0 1,2 10-2,-2 1 2,-1 5-1,-1 9 0,0 6-3,-3 6 3,1 4 0,-1 3 0,1 4-1,0-1 1,2-3 0,0-7 0,2-37 2,4 62-1,-4-62-1,13 36 0,-13-36 1,0 0-2,47 16 1,-47-16 0,56-8 0,-56 8-1,69-2 1,-32 4 0,-37-2-13,68 8-20,-68-8-1,57 19-4,-57-19 1</inkml:trace>
  <inkml:trace contextRef="#ctx0" brushRef="#br0" timeOffset="6299">636 739 49,'0'0'38,"0"0"-5,0 0-7,0 0-9,0 0-2,0 0-7,0 0-8,-37 2 0,37-2 0,-6 42 0,6-42-1,6 67 2,4-30-1,4 0 0,-14-37 0,36 60 0,-36-60-1,46 25 1,-46-25 0,43-34 0,-43 34-1,25-68 1,-22 28-1,-3 40-25,-26-76-10,26 76 2,-58-33-4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0:13.9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54 565 64,'-10'-8'36,"10"8"-4,-15-6-8,5 0-6,10 6-7,-11-2-9,11 2-2,0 0 0,-8 1 0,8-1 0,0 0 1,9 4-1,-9-4 0,15 5 0,-4-1 0,2-1 0,2 1 0,5 0 1,0-2-1,2 3 0,2-1 0,1 0 1,0 0-2,3 0 2,0 1-1,0-1 0,-3 1-1,3-1 1,2-2-1,2-1 1,2-1 0,2-2 0,1-3 0,-2 1-1,2-2 2,-5 2-2,-1-2 2,-7 0-2,-2 0 2,-6 1-2,-5-2-6,0 1-20,-11 6-3,9-14-4,-9 14-3</inkml:trace>
  <inkml:trace contextRef="#ctx0" brushRef="#br0" timeOffset="681">765 7 55,'-4'-13'37,"4"13"-2,0 0-6,-9 11-10,10 7-9,-5 3-5,4 14-5,-1 11 1,2 11-1,0 4 0,0 5 0,-1 3 0,1-4 0,0-5-10,-2-12-19,2-18-3,1-9-5,-2-21 2</inkml:trace>
  <inkml:trace contextRef="#ctx0" brushRef="#br0" timeOffset="1132">1173 44 90,'-1'9'35,"2"14"0,-1 15-11,-3 4-19,4 9-4,-1 7-1,1 2 0,0-1 0,-1-5 0,0-8-2,-1-14-15,3-11-13,0-8-1,-2-13-5,0 0 0</inkml:trace>
  <inkml:trace contextRef="#ctx0" brushRef="#br0" timeOffset="1603">1375 210 50,'0'0'30,"0"0"-2,0 0-4,0 0-4,-8 7-1,4 3-6,-9-2-7,-2 4-6,-2-1 0,-1 2 0,-1-1 0,0-2 0,3 0 0,2-1 0,5 1 0,6 0 0,5 3 0,5 2-1,5 2 1,2 1 0,3 3 0,2-1 0,-1 3-10,-1-3-20,-3-6-5,2 2-2,-16-16 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26.6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31 484 72,'-4'-11'35,"-3"-2"-4,2 4-10,5 9-6,-7 9-10,5 13-5,3 15 0,2 14 0,4 14 0,3 11-1,1 6 2,5-3-1,4-10 0,2-13 1,2-21-1,1-25 0,-3-28 0,1-23 0,-1-20 0,-4-11 0,-5-8 0,-5-3 0,-4 5 0,-2 14-1,0 18-4,-3 14-17,3 18-11,7 22 0,0 6-2</inkml:trace>
  <inkml:trace contextRef="#ctx0" brushRef="#br0" timeOffset="461">616 575 76,'-1'-9'27,"1"9"-4,0 0-2,0 0-5,-3-9-3,3 9-10,0 0-3,0 0 0,-12-3 0,12 3 0,-18-1 0,8 1 0,-3 2 0,2 2-1,2 5 1,2 7 0,5 8-1,3 7 1,4 6 0,3 6 0,1 4 0,-1 2 0,-3 0-1,-2-2 2,-7-6-1,-5-2 0,-6-8 1,-5-7-5,-1-6-22,0-3-4,-2-9-5,11 2 1</inkml:trace>
  <inkml:trace contextRef="#ctx0" brushRef="#br0" timeOffset="2053">857 672 69,'-4'28'35,"8"16"-1,-2 5 0,4 6-27,8 3-7,7-6 0,4-10 0,0-18 0,3-18 0,-1-21 0,-3-14 0,-2-16-1,-4-10 1,-7-3 0,-6-3 0,-4 7 0,-3 6-1,-2 14-12,-1 8-13,-1 8-7,6 18-2,0 0 1</inkml:trace>
  <inkml:trace contextRef="#ctx0" brushRef="#br0" timeOffset="2394">1458 683 78,'4'-12'24,"-4"12"-2,-3-13-1,3 13-3,-19-10-5,6 10-13,-6 4 1,-3 7-1,0 9 1,-1 6-1,4 6 0,5 3 1,5 1-2,7-1 1,6-6 0,7-8-1,3-8 1,4-10 0,0-7-1,1-6 1,-3-1 0,-3 1 0,-1 2 0,-4 5 1,0 6-1,-1 5 1,-2 5-1,0 1 0,2 0 0,-1-4-1,4-4-11,-10-6-14,14-23-3,-4-3-2,-2-14-3</inkml:trace>
  <inkml:trace contextRef="#ctx0" brushRef="#br0" timeOffset="2724">1623 337 77,'11'-16'35,"-11"16"-2,10 19-10,-4 24-16,-2 17-5,-2 17-2,0 11 0,1 5 0,-1-1 0,2-9-1,3-14-10,-1-22-17,1-27-1,4-25-5,-4-35 1</inkml:trace>
  <inkml:trace contextRef="#ctx0" brushRef="#br0" timeOffset="2904">1838 27 83,'11'-27'35,"4"36"-1,-5 22-11,-2 19-22,1 17 0,-3 15-1,-1 13 1,-4 6-2,-1 0 1,-1-6 0,1-11 0,0-10-11,1-18-17,0-23-2,4-13-5,-5-20 1</inkml:trace>
  <inkml:trace contextRef="#ctx0" brushRef="#br0" timeOffset="3115">2056 632 61,'10'17'35,"5"10"-1,-3-2 0,2 1-21,6 6-12,1-4-2,4-2 1,1-5 0,2-7 0,0-7-1,-4-9 1,-2-4 0,-4-2 0,-5 4 0,-13 4 0,7 18 0,-13 13 0,-8 18 1,-5 19-1,-3 16 1,-4 13-1,-1 12-1,1-1-26,2-12-3,8-4-3,-3-26-3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1.3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0 63,'0'0'37,"0"0"-2,0 0 1,-5 19-23,6 0-13,2 5 1,1 7 0,-1 3-1,0 5 0,1 0 0,-2-2 0,1-4 0,-2-8-1,0-7 1,-1-9-2,0-9 1,0-17 0,1-5 0,0-7 0,3-6 0,2-1 1,2-1 0,3 5 1,2 9 0,1 9 0,3 12 0,-1 12 0,0 9 0,-3 10 0,3 2 0,-4 3-2,1-4 1,-1-3-1,-1-11 0,2-13 0,-3-10 0,2-12 0,0-9 0,0-4 1,0-1-1,-1 2 2,4 7 0,0 12 0,3 13 0,1 13-1,1 11 1,0 8 0,1 5 0,0 0-2,-3-1 1,-2-8-3,-5-9-23,-1-12-3,-1-7-1,-3-13-1</inkml:trace>
  <inkml:trace contextRef="#ctx0" brushRef="#br0" timeOffset="511">627 217 60,'20'11'35,"-4"-11"-1,5-1 0,-3-7-18,0-10-14,-1-4-2,-3-3 0,-4-2-1,-7 2 1,-4 2 1,-7 6-1,-5 9 1,-3 10 0,-2 14 0,2 12-1,2 12 1,6 8-1,8 4 1,8 2-2,6-5 1,5-7-2,2-12-22,4-15-8,6-8-3,-9-19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2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101 87 78,'-1'-10'35,"1"10"-1,-4-8-7,4 8-21,-11-11-6,2 10 1,-1 7-1,-4 8 1,0 9 0,0 11-1,2 7 1,4 7-1,4 2 0,6-2-1,5-6 1,5-12-1,5-11 0,4-13 1,-2-15-1,1-10 1,-1-8-1,-3-4 2,-2 4-1,-4 3 1,0 8-1,-10 16 1,17 0 0,-10 13-1,1 5-8,1 1-21,5 5-5,-4-11-2,5-1 1</inkml:trace>
  <inkml:trace contextRef="#ctx0" brushRef="#br0" timeOffset="351">417 99 79,'2'-13'35,"-9"-4"-1,3 6-2,0 3-31,4 8-1,-12-8 0,12 8 1,-7 17-1,6 3 0,4 4 1,0 7-2,0 5 2,-2 3-1,0 2 0,-5-2 0,-4-1 0,-5-7-1,-7-5-21,-1-10-11,2-1-2,-4-13 0</inkml:trace>
  <inkml:trace contextRef="#ctx0" brushRef="#br0" timeOffset="862">659 220 76,'7'40'36,"0"-3"-2,8 0-2,3-2-27,4-11-6,3-13 0,1-13 1,-1-14-1,-3-11 1,-3-6 0,-5-5 0,-5-6-6,-4 0-22,-4 9-4,-9-1-3,5 14 1</inkml:trace>
  <inkml:trace contextRef="#ctx0" brushRef="#br0" timeOffset="1112">966 36 56,'0'0'34,"17"8"1,-9 2-4,4 9-16,4 10-9,0 7-6,0 7 1,-1 2-2,-2 1 2,-2-5-2,-2-7 2,-4-10-1,-1-12 0,-4-12 1,0-22-1,-1-9 1,2-8-1,1-2 0,3 0 0,4 5-1,2 7 1,6 11 0,3 11-2,6 10-25,2 9-1,-5-3-5,5 3-2</inkml:trace>
  <inkml:trace contextRef="#ctx0" brushRef="#br0" timeOffset="1713">1537 146 57,'-10'8'35,"10"-8"-1,0 0 0,9 3-18,2-8-16,2-4 1,1 0-1,-2-4 0,-4 2 0,-3 0 0,-5 11 0,-13-1 1,-2 16-1,-3 11 0,0 10 0,1 8-1,4 2 2,8 2-2,7-7 1,13-8-3,9-14-27,5-22 0,11-13-4,-2-24-1</inkml:trace>
  <inkml:trace contextRef="#ctx0" brushRef="#br0" timeOffset="12318">112 128 45,'0'0'26,"4"-12"-1,-4 12-3,1-12-4,-1 12-1,1-10-3,-1 10-1,0 0-8,1-11-4,-1 11-1,0 0 0,-8-11 1,8 11-1,-15-1 1,5 6-1,-2 3 0,-1 4 1,0 5 0,0 5-1,1 7 0,1 6 0,4 3 0,4 2 0,2 1 0,3-3 0,5-1 0,0-7 0,4-8-1,3-11 1,-1-11-1,1-12 1,1-9 0,-2-10-1,-1-7 1,-1-2 0,-1-4 0,-2 0 0,-1 2 0,-2 4 0,-2 4 0,-2 6-1,-1 4 1,-2 4 0,0 6 1,2 14-1,0 0 1,0 0-1,-7 20 0,13 6 1,-1 10-1,4 5 1,0 3-2,2 1 2,1-2-2,0-7 1,0-4-3,-4-10-18,2-7-8,-1-6-2,-1-8 0,0-2 0</inkml:trace>
  <inkml:trace contextRef="#ctx0" brushRef="#br0" timeOffset="13099">485 55 80,'4'-10'28,"-4"10"-3,1-10-5,-4 1-1,3 9-7,-3-10-9,3 10-3,-7-9-1,7 9 1,-14-6 0,5 5 0,-3 1 0,0 1 0,-3 1 0,0 1 0,1 2 0,1 1 0,0 2 0,3 2 0,1 2 0,2 2 0,3 3 0,1 2 1,2 2-1,4 4 0,3 2 0,4 3 0,4 0 0,5 1 0,2 1 0,3-2 0,-2 1 0,-1-4 0,-2-1 0,-6-4 0,-3-1 1,-6-3-1,-6-4 0,-6-2 0,-5-3 1,-1-3-1,-2-3 0,1 0 0,-2-3 0,3-1 0,2 1 0,3 0 0,9 0 0,-8 0-1,8 0 1,0 0 1,0 0-2,0 0 1,10-6 0,-10 6 0,12-8 0,-12 8 0,16-13-1,-7 5 1,2 0 0,2 1 0,-2-2 0,2 2 0,-2-1 0,1 1 0,-3 0 0,-9 7 1,11-12-1,-11 12 0,1-12 0,-1 12 1,-10-14-1,1 7 0,-1 0 0,-4 0 0,0 0 0,-1 1 0,1-2 0,0 0 0,0 0 0,2-1 0,0-3 0,2-3 0,-1 0 1,1-2-1,2 0 0,2-1-1,3-1 1,5-2-1,4 0 1,5-2 0,8-1-30,0 0 0,-2-4 0,1 4-2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4.7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26 152 78,'0'0'35,"-18"-4"-1,18 4-7,-9-13-27,11 3-1,2-4 1,6-2 0,2-4 0,5 1-1,3-2 1,6 4 0,5 5 0,3 7 0,5 6-1,2 8 1,3 7 1,0 6-2,0 3 2,-4 0-1,-4 1 0,-4-5 0,-5-4 1,-6-6-1,-5-6 1,0-6-19,-16 1-10,8-18 0,-8 3-2,-7-5 1</inkml:trace>
  <inkml:trace contextRef="#ctx0" brushRef="#br0" timeOffset="290">423 74 65,'-20'18'30,"3"20"2,-6 10 0,2 14-17,3 12-15,4 9-1,6 1 1,7-3 1,6-10-1,12-20 1,7-18 0,7-26 0,5-21-23,6-21-8,7-6-4,-8-20-1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6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120 555 73,'-14'-2'32,"0"4"-6,-5 2-5,3 12-2,-4 0-6,7 15-9,0 4-3,5 5 0,6 0-2,4-3 1,6-6-1,5-9 1,4-11-1,0-13 0,3-9 0,-2-8 0,-2-4 1,-3-3-1,-3 4 2,-2 4 0,-4 8-1,-4 10 1,5 14 0,0 4 0,0 6 0,4 4 0,2-2-2,3-7-2,6-6-20,2-16-7,-2-16 0,1-12-2</inkml:trace>
  <inkml:trace contextRef="#ctx0" brushRef="#br0" timeOffset="331">519 30 68,'12'-30'32,"-3"28"0,-3 21-1,-2 21-11,-2 23-19,1 13 0,1 11-1,1 6 0,0 1 0,1-7-1,-1-8 0,3-7-10,-2-16-18,-5-18-4,3-12-3,-4-26 1</inkml:trace>
  <inkml:trace contextRef="#ctx0" brushRef="#br0" timeOffset="511">429 547 73,'-9'-19'36,"6"6"-1,14 14 0,13 8-35,8 3 1,10 1-1,11 0-20,7-1-13,-4-11-3,3-1 1,-7-14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7.3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183 441 61,'0'0'36,"1"-9"-1,-1 9-9,-2-10-9,2 10-10,0 0-6,-10-9 0,-1 8-1,-1 1 1,-1 2-1,-3 1 0,0 4 0,0 2 0,1 7-1,6 2 1,4 5-1,3 3 1,4 2 0,2 1 0,1 3 0,-1-2 1,-2-2-2,-3-3 2,-5-3-1,-3-4 1,-3-4-1,-2-6 0,2-5-10,0-8-17,4-7-3,8 2-6,1-11 0</inkml:trace>
  <inkml:trace contextRef="#ctx0" brushRef="#br0" timeOffset="430">420 454 62,'-5'25'36,"-1"-5"0,2 10 0,0 4-19,3-3-18,2-4 1,4-3-1,2-10 0,2-11 0,2-8 0,0-9 0,-1-5 0,-3-2 1,-2-2-1,-3 3-6,-5 1-21,-3-1-5,2 5-2,-6-3 0</inkml:trace>
  <inkml:trace contextRef="#ctx0" brushRef="#br0" timeOffset="711">664 0 57,'0'0'36,"0"0"-1,10 13-2,-7 23-16,-6 14-12,5 13-4,-3 13-1,0 8 0,-1 3 0,0 0 0,-1-10-1,1-11-1,6-16-25,0-11-8,-6-23-1,2-16 1</inkml:trace>
  <inkml:trace contextRef="#ctx0" brushRef="#br0" timeOffset="1111">915 473 60,'-4'13'36,"3"6"0,-3-1 0,0-5-14,0 6-22,3-1-1,0-4-10,3-3-20,1-2-4,-3-9-2,7-17 1</inkml:trace>
  <inkml:trace contextRef="#ctx0" brushRef="#br0" timeOffset="2093">916 276 78,'-15'-4'36,"15"4"-16,-6-14-15,6-6-40,12 1-2,1-10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9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28 47,'1'-13'35,"-4"-2"0,3 15 0,0 0-15,0 0-13,4 16-5,2 15-1,3 13 0,0 13 0,1 12-1,3 10 0,2 8 0,-1 1 0,-1-8-1,-1-9 1,-1-14-2,1-13 1,-2-15 0,-3-16 0,-7-13-1,1-16 1,-8-1 0,-8-6 1,-8-1 0,-5 3 1,-3 4 0,-1 10 1,2 13-1,4 10 1,10 11-1,8 8 0,12 5-1,11 0 0,6-3-1,8-5 0,2-13 0,3-7-11,-4-14-16,-6-13-2,-3-1-4,-15-14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0:47.7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2023 1125 17,'0'0'20,"0"0"-5,-5 12-4,5-12-2,-1 16 1,0-1 1,1 0-3,-1 4 0,0 1 2,1 6 0,-6-2 1,4 5-1,-3 0-2,4 4-1,-3-1-1,3 3-2,-2 1-2,2 1-1,4 7-1,-2 2 0,0 2 1,-1 2-1,1 3 1,0 1-1,-1 1 1,0-1-1,-4-3 0,2-1 0,1 0 0,-2-2 0,0-2 0,1-3 0,-2-1 0,1-3 0,1-1 0,-1-2 0,0-2 0,2 1 0,-2 0 0,0 2 0,0 1 0,0-1 0,1 0 0,1-1 0,1 3 1,1 0-2,0-1 1,1 1 0,1 3 0,-2 1 0,0 3 0,1 2 0,-2-2 0,0 1 1,0-1-2,-1-3 2,0-3-2,1-5 2,-2-4-2,2-9-12,1-5-11,1-7-8,-2-10-3,-3-16 1</inkml:trace>
  <inkml:trace contextRef="#ctx0" brushRef="#br0" timeOffset="851">1886 1692 26,'-6'12'27,"6"0"1,0 0-3,0-12-5,1 15-3,-1-15-4,0 0-3,9-15-1,-3-1-4,0-10-3,0-6-2,-1-6-1,1-6 1,2-3 0,0-5 0,0 2 0,0 2 0,0 3 0,0 3 0,1 5 0,-1 5 0,0 5 0,-2 8 0,-1 4 0,-2 5 0,-3 10 0,8-7 0,-8 7 0,11 9 0,-6 2 1,5 7-1,1 8 0,6 7 0,1 11 0,3 5 0,0 6 0,2 3 0,0 0 1,0-4-2,-3-6 1,-4-10 0,-2-6-3,-6-10-19,-4-11-11,1-1-1,-5-10-1</inkml:trace>
  <inkml:trace contextRef="#ctx0" brushRef="#br0" timeOffset="1602">2227 3044 65,'0'0'35,"0"0"-1,0 0-5,0 11-14,1 8-13,-2 9-2,2 8 1,-2 11-1,3 10 0,0 6-1,2 5 1,-1 1 0,3-3 0,0-6 0,0-6 0,1-11 0,-2-10 0,-1-10 0,-2-9-1,-2-14-16,0 0-10,-1-19-5,0 1-3,-6-10 1</inkml:trace>
  <inkml:trace contextRef="#ctx0" brushRef="#br0" timeOffset="1922">2217 3093 85,'0'0'34,"-10"-5"0,10 5-9,12-9-23,1 5-2,8 5 0,6 2 0,6 0 0,4 4 0,2 2 1,-1 2-1,0 0 0,-4 1 0,-6-5 0,-2 1-4,-8-6-15,-3-4-11,0 4-3,-15-2-2,13-5 1</inkml:trace>
  <inkml:trace contextRef="#ctx0" brushRef="#br0" timeOffset="2243">2313 3398 78,'-1'10'35,"1"-10"-1,5 8-1,10-5-30,3 0-4,5-1 1,2 4-3,0 2-26,-1-2-6,3 8 0,-10-5 1</inkml:trace>
  <inkml:trace contextRef="#ctx0" brushRef="#br0" timeOffset="18546">1237 37 32,'0'0'20,"3"-9"3,-3 9 1,0 0-2,0 0-2,-2-9-2,2 9-3,0 0-3,0 0-5,0 0-5,-7-8-2,7 8 0,0 0 0,-11-6-1,3 4 1,-1 0 0,-1 2-1,-2 1 1,-3 1-1,0 3 0,-2 1 1,0 3-1,-3 5 1,1 3-1,-3 5 1,1 3-1,0 5 1,-2 5 0,1 5 0,1 6 0,0 4 0,1 6 0,2 7 0,2 7 0,3 7 0,3 4-1,3 3 1,5 4 1,3 0-2,6-5 1,4-4 0,3-7 0,3-9 0,4-7-2,-1-12-16,3-11-10,0-4-5,-7-14-3,2-2 2</inkml:trace>
  <inkml:trace contextRef="#ctx0" brushRef="#br0" timeOffset="19217">664 1202 36,'0'0'35,"0"0"1,-8-8-2,8 8-13,0 0-6,0 0-6,5 9-4,6 3-6,4 10 1,4 5 0,5 9-1,2 3 1,7 7 0,0 0 0,-1-1 0,-1-4 0,-3-8 0,-2-6 0,-3-10 1,-2-7-1,-6-10 1,-1-6-1,-1-7 1,-2-6-1,0-4 0,-1-5 0,2-4 1,-2-5-2,3-3 1,-3-3 0,2 3-11,-2-4-15,-2 2-9,4 6 0,-7-1-1</inkml:trace>
  <inkml:trace contextRef="#ctx0" brushRef="#br0" timeOffset="19928">21 389 92,'-11'-1'35,"1"-3"0,10 4-8,8-4-23,11 2-4,9-1 0,6 1 0,9-1 0,7 0 0,3 0 0,1 0 0,-2 1-1,-4 0-1,-9-3-11,-2 4-11,-8 1-8,-11-5-3,-3 5-1</inkml:trace>
  <inkml:trace contextRef="#ctx0" brushRef="#br0" timeOffset="20289">287 442 77,'0'0'36,"-6"29"-1,0 7-2,-3 13-21,5 14-12,-1 8-1,1 3 0,3 7-13,0-6-19,-1-16-3,5-10 0,-8-21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2:39.8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80 10 55,'-1'-18'36,"1"18"0,-4 18-1,-6 15-14,1 19-20,-2 13 0,0 14-1,0 9 0,3 6 0,0 0 0,3-8-1,4-12 1,1-13-1,4-10-5,2-20-17,0-15-7,4-9-5,-3-19-1</inkml:trace>
  <inkml:trace contextRef="#ctx0" brushRef="#br0" timeOffset="211">137 690 66,'15'1'36,"7"0"-3,2-4-10,-2-10-7,6 1-7,-8-7-6,0-1-4,-8-2 2,-5 3-1,-9 3 0,-7 5 0,-4 5 0,-4 5 0,-2 8 0,2 7 0,6 12-1,7 8 1,10 6 0,8 2 1,9 2-7,4-5-20,10-6-3,4-9 0,-1-13-2</inkml:trace>
  <inkml:trace contextRef="#ctx0" brushRef="#br0" timeOffset="531">559 570 72,'0'0'37,"0"0"-2,0 0-1,0 0-24,0 0-10,-4 15-1,6-1 1,0 1-1,-1 6 0,1-1 1,0 1 0,0-2 0,2-5 1,0-5-1,-4-9 0,17 1 1,-4-6-1,4-1 0,3 2 1,1 4-1,0 5-1,1 3-7,-2 4-22,0 4-1,-8-3 0,0 1-1</inkml:trace>
  <inkml:trace contextRef="#ctx0" brushRef="#br0" timeOffset="1072">1105 576 49,'0'-22'34,"0"22"1,-8-17-8,-2 8-7,-3 5-4,-5 1-12,-1 4-3,-1 4-1,0 6 1,3 2-1,3 4-1,5 1 1,8 1 0,7-4-1,5-4 1,5-5-1,2-6 1,0-5-1,-1-4 0,-1-2 1,-2 2 0,-6 5 1,-8 4 0,6 19-1,-7 8 1,-3 10 0,-2 10 0,-2 7-2,-3 5 2,-3 5-1,1-3 0,0-7 0,1-9 1,1-7-1,1-15-16,4-9-14,6-14-1,-2-8-3,5-11-1</inkml:trace>
  <inkml:trace contextRef="#ctx0" brushRef="#br0" timeOffset="1492">1374 25 81,'0'0'37,"-5"8"-2,2 12-3,2 7-32,0 15 0,2 9 0,-1 13 0,1 7 0,1 5 0,-1 2 0,0 0 0,0-7 1,-1-9-1,0-13-1,5-9-19,-3-14-9,-1-13-3,-1-13-3,0 0-1</inkml:trace>
  <inkml:trace contextRef="#ctx0" brushRef="#br0" timeOffset="1693">1287 655 87,'-11'-10'35,"-1"-2"-1,6 4-9,6 8-24,14-5-1,3 5 1,6-1-1,6-1 0,3-3 1,4-3-3,8-2-24,-1-5-7,-8-9-2,2-1-1</inkml:trace>
  <inkml:trace contextRef="#ctx0" brushRef="#br0" timeOffset="1973">1711 34 72,'0'0'36,"0"0"-2,0 0-12,-4 9-8,6 5-8,-1 7-6,0 7 0,0 10 0,-1 8 0,3 9-1,-1 6 1,1 6 0,-1 3 0,1-3 0,0-1 0,-2-8 0,2-9 0,-2-8 1,2-8 0,-1-13-1,-2-20 0,8 2 0,0-16 1,3-5-1,1-1 0,6 0 0,3 1 0,2 8 0,2 10 1,1 10-1,-2 8 0,-3 2-1,-2 2 1,-3-1 0,-5-3-24,-1-7-6,1-3-5,-6-15-2</inkml:trace>
  <inkml:trace contextRef="#ctx0" brushRef="#br0" timeOffset="2484">2204 837 79,'0'0'37,"-5"13"-2,5-13-30,-14 5-41,14-5 1,-8-6-2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4:24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0 952 65,'17'-20'33,"14"2"0,3-12-3,11-7-30,18-6 0,13-7-1,10-7-11,8-2-11,3 7-8,-6-6-2,7 12 1</inkml:trace>
  <inkml:trace contextRef="#ctx0" brushRef="#br0" timeOffset="410">1159 372 78,'-8'7'32,"-7"6"-7,-2 10-7,0 9-8,1 5-11,1 4 0,6 4 1,3-4 0,12-3 0,2-12-10,12-11-15,7-7-2,0-16-5,10-2 0</inkml:trace>
  <inkml:trace contextRef="#ctx0" brushRef="#br0" timeOffset="691">1505 450 47,'-6'20'33,"4"11"0,-2-3-6,1-2-12,7 3-6,0-6-9,4-6 0,2-8-1,1-8 1,1-7 0,-2-5 0,-2-4 0,-3-2-6,-4-1-20,-3 6-6,-10-8-2,6 8 1</inkml:trace>
  <inkml:trace contextRef="#ctx0" brushRef="#br0" timeOffset="1202">1789 376 67,'0'0'34,"0"0"-2,0 9-10,-1 6-11,-1 3-12,-1 4 0,1 3 1,1 0-1,1-1 1,1-3 0,3-5 1,2-7-1,4-9 0,2-7 1,2-6-1,0-1 1,-1 1-1,0 0-1,-2 6 1,-1 5 0,-10 2-1,13 13 1,-9 0-1,0 0-5,4-2-16,1 2-6,-1-10 0,4 0 0</inkml:trace>
  <inkml:trace contextRef="#ctx0" brushRef="#br0" timeOffset="1582">2157 424 80,'-9'-11'35,"9"11"-4,-15-5-11,5 4-14,2 4-6,1 6-1,0 6 0,0 7-1,1 6 1,1 4-1,-1 1 2,-1 2 0,2-8-8,2-6-14,3-7-6,0-14-3,0 0-1</inkml:trace>
  <inkml:trace contextRef="#ctx0" brushRef="#br0" timeOffset="1853">2385 95 46,'23'-30'34,"0"9"0,-11 1-2,-3 4-14,0 8-12,-9 8-8,10 3 1,-9 15 1,-1 10-2,1 11 2,-2 11-1,1 9 0,0 7 1,0 3 0,-1-1 0,2-6 0,-2-7 0,3-9-12,-2-11-9,-2-15-6,2-9-2,0-11 2</inkml:trace>
  <inkml:trace contextRef="#ctx0" brushRef="#br0" timeOffset="2063">2400 527 67,'-16'-20'29,"6"7"-1,0 0-2,6 4-12,4 9-14,12-5 0,0 7 0,5-1 0,3-2 0,8-1-19,2 1-8,-3-7-1,0 4 0</inkml:trace>
  <inkml:trace contextRef="#ctx0" brushRef="#br0" timeOffset="2403">2664 512 34,'0'0'33,"0"0"-2,8-5-8,-8 5-4,7-8-4,-7 0-6,0 8-6,3-13-3,-3 13 0,-6-12 0,6 12-1,-9-10 1,1 8-1,0 5 1,-1 3-1,0 6 1,0 5-1,0 2 1,3 2-1,2 1 1,3-1 0,1-5 1,4-3-1,-4-13 1,14 7-1,-5-9 1,1-4-1,-1 2 0,0 1 0,0 5 0,-9-2-1,13 15 1,-9-2-1,1 4 1,-5-2-16,3-4-11,4 0 0,-7-11-2,12-2 2</inkml:trace>
  <inkml:trace contextRef="#ctx0" brushRef="#br0" timeOffset="2794">2793 551 72,'0'0'34,"0"0"-1,0 0-7,3 12-26,-2-4-1,1 4 1,0 0 0,-1 3 0,0-3 0,0 0 0,1-2 0,-2-10 1,8 7-1,-8-7 1,19-9-1,-8 2 1,2 2-1,-1 2 0,4 4-1,-1 4 1,-1 7 0,-5 1-1,0 5 0,-3-5-16,3-2-9,0-4-2,-9-7 0,17-8-1</inkml:trace>
  <inkml:trace contextRef="#ctx0" brushRef="#br0" timeOffset="3074">3147 316 63,'11'-31'30,"-7"6"-2,0 14 0,-4 11-10,-2 21-17,1 9-2,1 14 0,-1 7 1,0 9 0,0 2 0,0 0-5,1-8-15,0-11-8,3-6 1,-5-16-3</inkml:trace>
  <inkml:trace contextRef="#ctx0" brushRef="#br0" timeOffset="3245">3080 603 82,'-16'-29'33,"13"10"-2,1 5-10,6 4-15,9 8-7,9 5-23,4 7-8,-1-7-3,9 6 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24:30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6862 33 43,'-15'-12'29,"15"12"2,1-12-2,13 7-23,13 3-2,6 1 0,11 4 1,7 2 0,9 5-1,2 5-2,5 8-1,3 9-1,0 7 0,-1 9 1,-4 8-1,-8 8 1,-7 6-1,-11 7 0,-10 3 1,-15 4-1,-15 4 0,-14 5 0,-15 1 0,-15 3 0,-10 4 0,-13 1 0,-7 2 0,-8 1 0,-8-2 0,-8 3 0,-3-1 0,-4-1 0,-3-1 0,-3 0-1,-2-3 1,-1 0 0,0 2 0,3-2-1,0 2 2,0-1-1,6-2 0,4-3 0,8-3 1,7-6-1,10-7 0,7-9 0,11-11 0,12-12-2,6-11-15,11-11-11,12-7 0,2-17-2,16-2-2</inkml:trace>
  <inkml:trace contextRef="#ctx0" brushRef="#br0" timeOffset="601">5158 3151 71,'-8'27'34,"-7"1"-1,6 9-10,3 7-19,7 1-5,9-1 1,12-7 0,11-10 0,12-16 0,12-18-1,14-19-26,11-6-5,-6-17-2,7 1 1</inkml:trace>
  <inkml:trace contextRef="#ctx0" brushRef="#br0" timeOffset="2193">5157 1749 28,'0'0'28,"8"-3"-5,-8 3-4,6 13-2,-9 3-2,-10 7-3,-4 11-3,-12 6-1,-8 10-5,-10 7-2,-10 5-1,-10 3 0,-10 5 0,-7 0 0,-11 2 0,-11 2 0,-7 3 1,-6 1-1,-6-1 0,1 1 0,2-5 0,2-3 0,9-7 0,14-8 0,11-9 0,14-10 1,15-7-2,14-5-10,12-8-10,13-11-7,18-5-1,0 0-4</inkml:trace>
  <inkml:trace contextRef="#ctx0" brushRef="#br0" timeOffset="2584">3277 2962 75,'-26'49'34,"-8"2"-1,4 4-10,4 3-23,11-4 1,16-9-1,17-14 0,17-19-12,18-19-17,18-8-3,2-20-3,13 0 2</inkml:trace>
  <inkml:trace contextRef="#ctx0" brushRef="#br0" timeOffset="3234">5980 1318 4,'-6'-8'18,"6"8"2,0 0-9,0 0-7,0 0 1,4 13 2,1 0 1,7 4 0,-2 8 1,4 4-2,-3 5 0,2 4-1,-3 5 3,-2-1-3,-5 2 1,-9-1-2,-1-1 1,-8-1-1,-3 3 0,-10-6 0,-5 1-5,-9-1 1,-8 0-1,-7 2 0,-11 0 0,-8 3 0,-13 1 0,-9 3 0,-8 0 1,-8 0-1,-8-1 0,-8 1 0,-3-2 1,-4-4-1,-2-2 0,-4-2 1,-1-4-1,-2 1 0,-2-2 0,-2-4 0,-2-5 0,0 0 1,0-4-1,1-1 0,1-3 0,2-3 0,2-2 0,2-2 0,2 0 0,4 0 0,-1-1 0,-1 2 0,0 2 0,-1 2 0,-1 3 0,0 2 0,0 4 0,1 4 0,4 4 0,5 1 1,5 5-1,5 3 0,9 5 0,9 1 0,8 1 0,9 0 0,9 0 0,11-3 0,9-5-2,15-5-12,8-8-11,9-10-3,13-5-1,4-13 0</inkml:trace>
  <inkml:trace contextRef="#ctx0" brushRef="#br0" timeOffset="3905">26 3220 66,'-15'20'35,"12"8"-2,-2-4 1,4 5-34,15-1 0,12-1 0,13-5-1,14-11-28,17-2-4,3-19-1,20-2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12.3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21 112 67,'-12'2'29,"12"-2"-3,-9 1-3,9-1-4,0 0-5,0 0-9,-2 8-5,2-8 0,10 9-1,-2-3 1,1 2 0,5 0 0,0-1 1,2-1-1,1-3 0,1-2 0,0-2 0,0-5 0,-2-1 0,-2-2 0,-1-1 0,-3-1 0,1-1 0,-4-1 0,0 2 0,-2-2 1,-1 1-1,-1 0 0,-1 0 0,-4 2 0,-3 0 0,5 10 0,-16-15 0,4 10 0,-5 4 0,1 2 0,-5 5 0,2 4-1,1 6 1,2 5-1,2 6 1,3 4 0,6 4 0,4 3 0,6-3 0,3 0 0,2-3 0,6-5 1,1-4-1,1-4 0,4-6 0,-1-3 0,3-2-8,-5-6-15,3-4-5,-2-1-1,-1-4-1</inkml:trace>
  <inkml:trace contextRef="#ctx0" brushRef="#br0" timeOffset="641">572 112 51,'7'-10'27,"-7"10"0,5-13-4,-5 13-3,2-11-3,-2 11-4,-1-12-6,1 12-7,-7-8 1,7 8-1,-15-6 0,5 5 0,-1 1 0,-3 3 0,0 5 0,-1 3 0,3 5-1,3 3 1,4 4 0,1 0-1,3 1 1,6-3 0,1-4 0,3-6 0,2-4 0,0-7 0,0-4 0,1-5 0,-1-2-1,-1-4 1,-1-1 0,-2-2 0,-2-1 0,2 0 0,-4 1 0,1 3 0,-1 0 1,-2 5-1,0 2 1,-1 8-1,0 0 0,0 0 0,2 10-1,-2 4 1,0 7 0,2 6 0,1 9 0,-2 6 0,2 5 0,1 5 0,-3 3 0,1 1 0,-5-2 0,-2-3 0,-5-6 0,-2-6 0,-3-7 0,-3-6 0,0-6-1,-5-8 1,3-6-2,4-1-12,0-8-10,2-2-5,6-2 0,2-2-1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13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0 87,'10'23'33,"-1"6"0,-12-2 0,-9-4-33,5-7-21,7-16-12,0 0-2,-8-12 0,16-9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17.9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0 212 22,'7'-11'13,"-6"-4"-3,2 6 0,-2 0 0,-1 9 0,0 0 0,0 0 2,0 0 1,1 8 0,0 6 1,-2-1-3,3 7 0,-3 2-2,7 8-1,-6-3-4,4 4-1,-3-2-1,3 0-2,-1-4 1,1-4-2,-2-6 1,0-5 0,-2-10 0,0 0 0,9-6 0,-5-9-1,-1-3 1,0-8 0,0-2 0,1-3 0,-1 0 0,1 3 0,0 4 0,-1 5 0,1 5 1,-4 14-1,9-6 1,-9 6-1,11 12 0,-5 1 1,1 3-1,1 3 0,-1 2 0,0 2 0,-1 0 0,0-1 0,0-1 0,-1-3 0,-1-5 0,2-5-1,-6-8 1,10 0-1,-3-11 1,1-8 0,0-4 0,2-2 0,-2-1-1,1 1 2,-3 4-1,2 2 1,-3 7-2,-5 12 2,11 3-1,-6 7 1,2 6 0,-2 3-1,2 4 0,-2 1 0,0 2 1,-1-1-2,-3-2 2,1-2-3,3 1-11,-5-7-11,2-4-6,4 0-3,-6-11-2</inkml:trace>
  <inkml:trace contextRef="#ctx0" brushRef="#br0" timeOffset="761">479 235 26,'1'16'11,"5"9"0,-1 4 1,4 4 0,-1 1-2,3-1 2,-1-4 0,0-12 3,5-5-1,-4-19-2,5-10-1,-4-16-2,4-3 0,-7-12-2,3 1-2,-5-3-4,-2 1-9,0 14-12,-4 7-8,-1 9-4,0 19-3,7-11 0</inkml:trace>
  <inkml:trace contextRef="#ctx0" brushRef="#br0" timeOffset="1272">944 182 32,'-2'-14'18,"0"4"5,0 2 0,-2 0-3,4 8-1,-12-12-2,12 12-2,-16-4-4,16 4-4,-17 1-7,6 1 0,2 3 0,9-5 1,-13 18-1,9-2 0,3 5 0,3 2 0,1 3 1,2 3-2,1 0 1,-1-1 0,-1-3 0,-1-2 0,-4-3 0,-3-3 0,-3-4 0,-2-3-1,-1 1-7,-4-7-6,4-1-5,-4-4-4,4-2-7,10 3-3,-11-9-1</inkml:trace>
  <inkml:trace contextRef="#ctx0" brushRef="#br0" timeOffset="1743">1095 189 43,'0'0'27,"3"10"-5,0 3-4,0 1 0,3 9-3,-3-2-2,4 7-4,-6-4-1,3 4-3,-4-5-6,-1-4-16,2-10-12,-1-9-3,0 0-2,-4-19 0</inkml:trace>
  <inkml:trace contextRef="#ctx0" brushRef="#br0" timeOffset="1933">1101 0 89,'-18'1'14,"13"9"-11,0 5-10,5-15-28,0 13 1</inkml:trace>
  <inkml:trace contextRef="#ctx0" brushRef="#br0" timeOffset="2374">1429 166 55,'-12'-1'35,"0"5"-7,-1 6-4,-3 1-5,1 11-3,-2 4-7,8 7-9,3 3 1,9 0-1,6 0 0,8-3-1,8-4-10,5-8-19,4-16-3,4-6-1,-3-13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20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12 133 48,'-4'-9'28,"4"9"-1,0 0-3,-7-10-3,7 10-4,0 0-3,0 0-6,-2 10-7,2-10 0,0 16 0,1-4-1,2 5 0,1 2 0,0 4 0,2 3 0,0 1 0,1 0-1,-1-1 2,1-3-2,-1-4 1,0-2 0,1-6 0,-7-11-1,10 9 1,-10-9 0,13-11 0,-8-2 0,1-3-1,1 0 2,-1 1-2,-1-1 2,0 7-1,3 6 1,0 10-1,3 9 0,1 6 1,1 5-1,3 0 1,0 0-2,1-3 1,-1-8 0,-3-9 0,0-10 0,-2-10-1,0-9 1,-3-6 0,-3-6-1,0-4 1,-2-7-9,2 5-10,-2 1-9,1 4-2,2 12-5,-2 3 1</inkml:trace>
  <inkml:trace contextRef="#ctx0" brushRef="#br0" timeOffset="641">511 197 35,'0'0'19,"0"0"2,4 12 3,-6-3-3,6 7-1,-5 0-4,5 9-1,-3-2-6,4 4-3,-2-5-4,1-3-9,4-2-12,-5-7-8,-3-10-6,7-10-2,-9-10 2</inkml:trace>
  <inkml:trace contextRef="#ctx0" brushRef="#br0" timeOffset="1572">567 25 63,'-19'-10'35,"9"11"-1,-4-3 0,1 1-12,3-1-35,10 2-17,-10-2-3,6-7-2,4 9 0</inkml:trace>
  <inkml:trace contextRef="#ctx0" brushRef="#br0" timeOffset="1933">716 178 35,'-3'-10'29,"3"10"-1,0 0-4,0 0-3,3 17-4,-3-6-4,8 10-1,-5 0-4,5 6-5,1 0-3,-1-2 0,2-2 0,-4-4 0,1-5 0,-7-14-1,11 5 1,-8-16 0,3-8 0,-4-5 0,1-6-1,2-2 2,-1-1-1,1 5 0,0 3 0,1 7-6,4 10-10,-2 4-6,3 7-8,3 5 0,-1-3-4</inkml:trace>
  <inkml:trace contextRef="#ctx0" brushRef="#br0" timeOffset="2263">992 201 24,'13'10'22,"-13"-10"-3,17 3-3,-6-3-1,1-2-2,1 1-3,-2-3-2,3 1-3,-1 0-3,-1 0 0,-1-1 1,-1 1 1,-10 3 0,14-11 1,-11 3 0,2 0 1,-6-6 1,2 4-2,-6-3-1,0 1-1,-5 0 0,0 4-1,-5 3 0,0 8-2,0 6 1,2 9 0,3 11 0,7 10-1,9 7 0,6 3 0,7 1-2,3-4-20,7-5-9,7-4-4,-4-15-2,5-4 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25.3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267 83 51,'10'-8'23,"-6"0"3,-4 8-3,9-16-3,-9 16-4,6-15-3,-6 15-5,4-8-2,-4 8-3,0 0-3,0 0 0,0 0-1,-9-5 1,9 5 0,-15-4 0,5 0 0,-1 1 0,0 0 0,0 0 0,1 1-1,0-1 1,1 2 0,0 1 0,-1 1 0,0 3 0,-1 0 0,-2 4 0,-1 3 0,-2 3 0,1 3 0,0 4 0,1 2 0,-1 3 0,4 1 0,1 2 0,5-1 0,2 0 0,3-2 0,4-2 0,2-3 0,5-3 0,0-4 0,4-2 0,0-2 0,2-1 0,1 2 0,-1-1 0,1 6 0,-2 3 0,0 1 0,-2 4 0,-3 0 0,-2 3 0,-3 0 0,-3 3 0,-5-2 0,-3 2 1,-5-1-1,-2 0 0,-5-2 0,-2-1 0,-3-6-1,-3-4 1,-1-6 0,2-7 0,1 0-6,1-8-14,7-1-9,5 2-4,2-5-2,8 9 1</inkml:trace>
  <inkml:trace contextRef="#ctx0" brushRef="#br0" timeOffset="911">521 484 49,'2'-12'20,"-2"12"1,0 0-2,-1-9 0,1 9-4,0 0-3,0 0-3,0 0 0,0 0-3,0 0-2,0 0 0,-8-3-4,8 3 0,-10 3 0,10-3 1,-12 10-1,7-1 0,0-1 0,3 5 0,1-1 0,2 2 0,1 1 0,0 0 0,2-1 0,0 0 0,-1 0 0,0 0 0,-2-2 0,-1 1 0,-2 2 0,-3 0 0,-2-1 0,-2 1 0,-1-3 0,0 0 0,1-2-8,-3-8-11,12-2-8,-8 0-4,5-10-4,7 1 2</inkml:trace>
  <inkml:trace contextRef="#ctx0" brushRef="#br0" timeOffset="1392">684 466 46,'8'16'34,"-6"-8"-2,3 3-9,5 9-4,-1-3-3,9 9-6,-3-3-5,3 0-3,2 0-4,-3-7-11,3-1-12,-2-6-5,-7-11-4,3-1 1</inkml:trace>
  <inkml:trace contextRef="#ctx0" brushRef="#br0" timeOffset="1652">894 446 39,'-4'22'33,"1"-3"-4,-4 3-6,3 14-2,-9 3-4,3 16-2,-11 2-6,1 12-6,-5 4-3,-1 2 0,-2-1 0,0-5-1,4-6-13,-1-11-16,2-18-4,10-7-1,-3-21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28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0 86,'0'0'35,"-8"3"-2,8-3-10,0 0-13,14 5-8,-5 0-2,3-2 0,2 4 0,2-2 0,1-1-2,2 3-9,-7-6-10,4-2-6,-2 2-4,-5-2-1,-1 0 0</inkml:trace>
  <inkml:trace contextRef="#ctx0" brushRef="#br0" timeOffset="190">63 127 58,'-13'17'33,"1"-3"-1,6-2-3,5 4-9,1-8-9,9 4-5,5-3-10,2-6-18,7-2-8,7 0-3,-2-8-2,6 1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29.2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154 201 36,'5'-8'34,"-5"8"0,0 0-8,-9-3-5,1 1-1,8 2-6,-13 4-10,13-4-4,-15 6 0,6-2 0,-1 3 1,-1 4-1,-1 3 0,0 5 0,0 9 0,1 5 0,-2 9 0,5 6 0,-1 9 1,4 5-1,3 1 0,3 0 0,5-6 0,2-6-1,4-11 2,3-10-2,3-16 1,2-17 0,4-18 0,0-17 0,0-17 0,0-13 0,-1-11 0,-6-7 0,-2-6 0,-4 0 0,-8 7 0,-6 8 0,-5 16 0,-4 16-1,-1 19-5,-5 13-12,6 22-12,2 20-2,0 11-3,7 13 2</inkml:trace>
  <inkml:trace contextRef="#ctx0" brushRef="#br0" timeOffset="501">385 672 65,'-1'23'34,"5"0"0,-5-8-4,4-4-27,2 1-29,-5-12-7,13-11-2,-9-10 1</inkml:trace>
  <inkml:trace contextRef="#ctx0" brushRef="#br0" timeOffset="882">672 131 82,'0'0'34,"0"0"-5,0 0-7,0 0-6,-11 10-7,10 0-10,-3 2 2,1 7-1,-2 2 0,1 8-1,-2 1 1,2 2 1,0-1-2,3-3 2,3-2-1,4-7 0,2-4 0,3-6-1,6-5 1,3-3 0,2-1 0,1 0 0,2-2 0,-1 3-1,1 2-7,-4-6-12,-1 0-9,0-1-3,-6-7-2,1 0 2</inkml:trace>
  <inkml:trace contextRef="#ctx0" brushRef="#br0" timeOffset="1262">903 88 48,'0'0'32,"0"0"2,-3 9-10,5 14-9,-5 4-1,4 18-1,-5 5-4,3 13-7,-2 8-2,-3 5 0,-1-2 0,2-5 0,-1-8 0,0-11 0,2-12-1,0-15-6,7-10-15,-3-13-9,10-19-3,-1-3-1</inkml:trace>
  <inkml:trace contextRef="#ctx0" brushRef="#br0" timeOffset="1603">1027 153 73,'13'-12'35,"-2"0"0,7 4-2,4 5-23,-4-3-6,7 5-1,-1 1-3,-4-3-16,9 8-4,-9-7-8,2-4-4,0 1-4,-6-5 2</inkml:trace>
  <inkml:trace contextRef="#ctx0" brushRef="#br0" timeOffset="2153">1119 143 47,'1'12'28,"-1"-12"-2,-5 10-3,5-10-2,-6 18-4,-3-9-2,10 8-5,-9-1-5,5 1-5,2 2 0,-1-1 0,1-2 0,3 0 0,1-1 0,4-4 0,1 0-1,3-2 1,3 0 0,1-1 0,1 0 0,0 1 0,0 3 0,-1 1 0,-4 3 0,-1 1 0,-6 1 0,-2-1 0,-4 4 1,-5-2-1,-2-1 0,-4 0 0,-3-2 0,-2-1 0,1 0-10,-5-4-12,3 1-7,2 2-3,-3-1-2,8 2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24.9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239 26 80,'0'0'28,"2"-14"-1,-2 14-3,-7-8-4,-6 5-13,-1 4-7,-5 5 0,-6 6-1,-2 11 1,-4 7-1,-1 9 1,3 9 0,6 6-1,7 4 2,11 0-1,12-4 0,9-10 1,10-7 0,8-10-1,3-16-14,6-9-16,6-7-4,-6-15-2,4 0 1</inkml:trace>
  <inkml:trace contextRef="#ctx0" brushRef="#br0" timeOffset="691">706 53 63,'9'-2'36,"-9"2"-1,0 0-1,10 4-17,0-4-17,2 0-1,6 0 1,4 1 0,1 1 0,3-1 1,-2 2-1,0 0 1,-2-1 0,-4 1-1,0 1-15,-6-3-13,-4-3-1,0 2-1,-8 0 0</inkml:trace>
  <inkml:trace contextRef="#ctx0" brushRef="#br0" timeOffset="991">711 199 83,'-2'8'36,"2"-8"-1,6 8-1,7-3-34,0-3 0,4 2 0,3-1 0,3 2 1,-2 3-9,1 2-23,-5-2-3,3 7-2,-11-4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1:34.8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391 104 25,'0'0'31,"5"-10"-2,-5 10-6,-3-10-3,3 10-2,-4-12-3,4 12-3,-6-12-4,6 12-4,-7-14-2,7 14-2,-9-16 0,9 16 1,-13-13-1,5 8 0,0 0 0,-2 2 0,-1 0 0,-2 1 0,-2 3 0,-1 0 0,-1 3 0,-1 1 1,0 2-1,0 2 1,-2 4-1,1 3 0,4 3 1,1 4-1,3 1 1,3 3-1,4 0 0,4 1 0,4-1 0,4 0 0,1-1 0,5-1 0,-2 1-1,0 2 1,0 1 0,-2 3 0,-3 0 0,-4 2 0,0 0 0,-4-2 0,-3 2 0,-4-2 1,-6 0-1,-2-3 0,-2-4 1,-1-2-2,0-4 2,-3-3-1,3-5 0,1-3-1,4-6 0,1-9-13,4 2-13,4-3-4,-1-4-1,7 3-2</inkml:trace>
  <inkml:trace contextRef="#ctx0" brushRef="#br0" timeOffset="872">389 559 62,'0'0'32,"-3"12"-6,0 0-5,4 11-2,-6 1-4,8 10-7,-4-1-6,3 1-2,2-3 0,4-5 0,2-9 0,5-7 1,3-12 0,2-8 0,1-8-1,0-4 1,-2-3 0,-3-1-1,-3 0-5,-5-4-16,-4 4-9,-2 9-3,-3-1-1,1 6 1</inkml:trace>
  <inkml:trace contextRef="#ctx0" brushRef="#br0" timeOffset="1743">763 518 29,'0'0'8,"0"0"3,0 0 0,1 8 2,-1-8 1,0 0 0,-6 11 2,5 0-1,1-11-2,-8 23-2,1-9-2,1 7 0,-3 1-3,1 6-2,-2 1-2,2 4-2,-1-1 1,2 1-1,3-1 0,4-1 0,3-7 0,4-4-1,3-6 1,3-4 0,2-5-1,1-4 1,0-3-2,-2-7-13,1 1-12,-1 0-5,-6-5-3,-1 4 2</inkml:trace>
  <inkml:trace contextRef="#ctx0" brushRef="#br0" timeOffset="2534">644 661 80,'0'0'35,"0"0"-1,0 0-10,0 0-13,0 0-4,10 4-6,0 0-2,2 0 0,5 4-19,-1-1-14,0-3 0,0 1-2,-1-6 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6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 6 71,'-3'-8'26,"3"8"-3,0 0-2,-8 2-3,0 9-2,5 12-6,-6 5-10,1 7 0,1 10-7,-2-1-9,4 11-8,-1 2-6,-1-2-4,2 1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7.1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70 0 48,'0'0'29,"-8"26"1,0-3-3,2 4-16,1 8-7,-1 5-3,1 4-4,0 4-6,-1-1-8,0-4-7,3 3-4,-6-7-1,6 1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7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0 32,'-2'41'24,"-9"-6"0,9 11-10,-3 3-5,3 1-3,2 1-2,2-1-5,1-1-7,0-6-8,5 4-7,-8-15-2,9 3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7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13,'11'54'19,"-6"-5"0,6-2-13,0 0-2,2-7 0,0-4-3,3-8-8,0-3-5,-4-10-6,7 2-2</inkml:trace>
  <inkml:trace contextRef="#ctx0" brushRef="#br0" timeOffset="290">521 781 20,'0'0'3,"50"32"1,-50-32-2,50 17 0,-50-17-2,44 2-8,-44-2-7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8.3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51 35,'40'30'27,"-40"-30"-6,0 0-7,0 0-4,46-9-2,-46 9-5,0 0-8,51-33-13,-51 33-7,38-39 0,-38 39-3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8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0 149 7,'1'-9'17,"8"-1"1,-6-7-13,5-6-5,-1-1-6,-5-9-6,11 0-7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8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8 282 71,'-1'-18'33,"2"1"-1,-4-3-12,0-5-16,2-3-9,3-2-9,-4-3-8,4-4-7,0 3-3,-3-6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9.2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0 211 47,'4'-9'32,"-4"-7"2,1 2-2,0-3-14,-1-4-21,2-5-12,-1-9-10,5 2-7,-4-7-2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9.4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17 255 45,'-1'-22'30,"1"5"1,0-2-10,-5-2-8,6-2-7,-3-4-13,2 1-12,-4-7-9,4 4-3,-6-9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28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330 82 50,'3'-24'35,"4"9"-1,-6-3 0,1 4-12,-2 14-14,6-11-7,-6 11-1,0 0 1,0 0-1,1 17 1,-1-1-1,-2 6 0,0 8 0,-1 6-1,-1 8 1,0 11 0,-1 6 0,0 6 0,-2 1 1,2 0-1,1-3 0,1-7 1,1-6-1,0-14 0,2-11 0,0-11 0,0-16-1,0 0 1,-5-18 0,-5-3-1,-5-3 1,-7-2 0,-6 4 1,-5 5-1,-5 8 0,-1 11 0,3 9 0,3 11 0,8 7 1,12 4-1,8 0-1,10-3 1,9-4 0,7-8 0,7-8 0,3-9 0,3-8-1,1-5-26,-3-2-4,-4-7-3,3 3-1</inkml:trace>
  <inkml:trace contextRef="#ctx0" brushRef="#br0" timeOffset="661">246 1190 94,'0'0'35,"7"-8"0,9-16-12,9-20-22,15-16-1,10-15 1,11-16-1,6-8 0,4-2 0,0 7-4,-8 3-21,-7 9-6,-3 19-4,-18 11-2</inkml:trace>
  <inkml:trace contextRef="#ctx0" brushRef="#br0" timeOffset="1232">708 1006 53,'1'-11'28,"-1"11"-2,0 0-4,1-10-3,-1 10-2,0 0-4,0 0-8,9-3-5,-9 3 0,10-3 0,-2 3 0,3 1 0,1 1 0,3 1 0,1 4 1,0 1-1,0 3 1,0 0-1,0 2 1,-1 0-1,-3 1 1,-2 2 0,-3-2-1,-3 2 0,-2-2 1,-1 0-1,-1 0 0,-2-4 0,0-1 0,2-9-1,-7 11 1,7-11 0,-12 2 0,3-2-1,-2 0 1,-2 0 0,-2 0 1,-2 1-1,1 3 0,-1-2 1,0 3-1,1 1 1,0 2-1,1 2 0,1 2 0,0 3 0,0 2 0,0 4 0,3 0 0,-2 3 0,3 1 0,1 0 0,1 1 0,1 0 0,3 0-1,2-1 1,5-2-1,3-1 0,6-5 0,5-1 0,7-3 0,6-5 1,4-4-1,6 0 1,0-3-20,0 0-10,0 2 1,-6-3-4,1 6-1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9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12 206 26,'-3'-22'25,"6"4"-1,-8-7 1,4 5-17,0-3-13,-1-2-8,3 2-5,-5-5-2,4 6-1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09.8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1176 515 78,'-7'-13'30,"-1"1"-5,2-1-3,-4-4-6,5 3-6,-4-3-10,0-2 0,-1 1 0,0-3-2,1 3-7,-7-4-7,4 7-1,-6-5-1,2 4-2,-5-2-2,0 2 0,-1-1 1,-4-3 6</inkml:trace>
  <inkml:trace contextRef="#ctx0" brushRef="#br0" timeOffset="220">694 68 36,'-22'-6'11,"5"3"-2,-5-4-2,3 1-5,-1-2-5,1-3-5,5 1-5,-4-7-3</inkml:trace>
  <inkml:trace contextRef="#ctx0" brushRef="#br0" timeOffset="430">144 42 24,'-24'0'19,"5"5"-3,-3 0-16,-4-6-14,7 12-4,-15-8-2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11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56 35,'0'0'22,"0"0"-2,-36-17-1,36 17-3,0 0-4,0 39-1,0-39-4,8 48 0,-8-48-4,21 71 1,-21-71 0,28 71-1,-28-71 1,32 58-1,-32-58-1,0 0-1,50 21 2,-50-21-2,28-35-1,-28 35 1,20-78-1,-12 37-2,-4-6 0,-1 6-12,3 0-9,-6 41-5,7-64-5,-7 64-1</inkml:trace>
  <inkml:trace contextRef="#ctx0" brushRef="#br0" timeOffset="511">515 40 35,'0'0'31,"0"0"-6,0 0-3,0 0-4,0 0-4,0 0-2,0 0-5,0 0-3,0 0-4,0 0 3,0 0-2,-45 12 0,45-12 1,0 0-2,0 0 2,-37 4-2,37-4 1,0 0 0,0 0-2,0 0 1,2 38 0,-2-38 0,0 0-1,0 0 1,26 42 0,-26-42 0,0 0 0,10 38-1,-10-38 2,0 0-2,-15 54 0,15-54 1,0 0 0,-34 47 0,34-47-1,0 0-10,0 0-10,-43 33-8,43-33-4,0 0 0</inkml:trace>
  <inkml:trace contextRef="#ctx0" brushRef="#br0" timeOffset="1032">663 226 35,'0'0'16,"0"0"-1,38-19-1,-38 19 3,0 0-1,32-37 0,-32 37-3,0 0-3,20-49-2,-20 49 0,10-37-1,-10 37-8,0 0 0,0 0 1,-6-39 0,6 39 0,0 0 0,0 0 1,-44-12-2,44 12 4,0 0-3,-35 24 0,35-24 0,-7 38 0,7-38 0,11 55-1,-11-55 2,28 58-3,-28-58 2,46 43-1,-46-43-28,54 34-4,-54-34-5,49 5 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2.6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0 48,'0'0'22,"0"0"-1,-2 11-1,4 4-1,-2 1-2,7 15-4,-5 2-3,7 13-4,-2 5 1,3 9-1,-4 6-3,3 5-1,-3-1-2,0-1 0,-1-8-1,-2-12-6,5-4-14,-4-13-8,-1-18-4,-3-14-1,0 0 0</inkml:trace>
  <inkml:trace contextRef="#ctx0" brushRef="#br0" timeOffset="290">14 163 43,'-7'-9'32,"7"9"2,0 0-6,-10-10-10,10 10-3,0 0-3,9 12-6,0 3-5,5 8 0,4 9-1,6 8 1,3 9-1,5 7 0,0 5 1,2 0-1,-2-7 0,-2-7-1,-5-9 1,-3-13 0,-4-14 0,-5-18 0,-2-17 0,-4-15 0,-3-12 0,-2-14 0,-4-8 0,-1-6 0,-3 2-3,-4 3-21,3 11-5,2 16-3,2 14-2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3.4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78 507 51,'-11'-7'32,"11"7"-4,-11-6-6,1 1-2,10 5-2,-18 0-6,18 0-7,-17 18-5,11 1 1,2 10 0,4 6-1,4 5 0,3 0 0,5-4 0,4-5 0,2-10 0,2-11-1,-2-17 1,-1-12 0,-1-10-1,-4-5 1,-5 0-5,-6-6-14,-3 5-9,-3 5-2,-7 4-3,4 11 0</inkml:trace>
  <inkml:trace contextRef="#ctx0" brushRef="#br0" timeOffset="360">363 0 46,'0'-8'34,"0"8"0,1 13-8,-1 4-8,6 15-1,-4 7-4,6 16-8,0 13-4,2 11-1,2 10 0,-2 4 0,1 0-1,0-3 2,-2-10-2,-2-15-4,2-12-12,-4-18-13,-4-24-4,-1-11 0,-4-20 0</inkml:trace>
  <inkml:trace contextRef="#ctx0" brushRef="#br0" timeOffset="611">294 486 85,'2'13'33,"-1"-3"1,5 4-4,5 2-22,0-4-8,2-3 1,1-1-1,0-6 0,2-3-1,-1-7-13,2-2-16,1 0-3,-5-7-1,5 3 1</inkml:trace>
  <inkml:trace contextRef="#ctx0" brushRef="#br0" timeOffset="881">681 579 30,'0'0'26,"0"0"6,0 0-8,0 0-6,4-13-2,-2 5-2,-7-7-2,3 6-4,-7-4-1,1 5-4,-5 4-3,0 8 0,1 9 0,3 12 0,6 11 0,4 8 0,6 2 0,7 2 0,6-3 0,3-8-4,10-7-17,-2-13-9,-2-17-2,1-7-2,-3-13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4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93,'0'0'33,"5"14"-1,-5-14-18,0 0-45,0 0-2,0 0-1,0 0 0</inkml:trace>
  <inkml:trace contextRef="#ctx0" brushRef="#br0" timeOffset="121">12 221 71,'-1'15'0,"-1"-5"-2,2-10-2,0-14-32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5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0 891 58,'0'0'35,"0"0"0,7-24-5,-1-16-16,10-9-8,-4-15-2,8-8 0,-3-11-2,2-3-2,0-1 0,-1 4 0,1 6 0,-3 9 0,-2 11 0,-2 12 0,-2 14 1,-2 16-1,0 19 1,2 19-1,3 22 1,2 18-1,3 14 1,6 10-1,1 6 0,2 0 0,1-8 0,-2-10 0,-3-14-1,-5-16-5,0-10-15,-7-14-8,-11-21-4,7 11-2,-16-18 1</inkml:trace>
  <inkml:trace contextRef="#ctx0" brushRef="#br0" timeOffset="351">90 641 82,'2'20'35,"8"-9"0,11-2-5,6 0-22,4-13-8,4-10-2,5-7-22,-1-8-7,-3-11-2,0-2-1</inkml:trace>
  <inkml:trace contextRef="#ctx0" brushRef="#br0" timeOffset="561">502 0 73,'0'0'34,"-3"11"-1,6 17-2,3 20-19,-1 14-6,3 20-4,2 14-1,-2 10-1,1 5 0,1-2-1,-2-10 1,-1-13 0,2-18-19,0-23-12,-2-26-1,5-14-2,-4-21 0</inkml:trace>
  <inkml:trace contextRef="#ctx0" brushRef="#br0" timeOffset="971">842 544 62,'0'0'33,"-10"6"-1,7 3-8,2 9-3,-5 0-8,7 9-8,0 3-5,0 3 0,1-2 0,0-4 0,0-4 0,2-6-1,0-9 1,-4-8 0,11-9-1,-4-7 2,2-4-2,3-2 1,-2-2 0,3 4 1,-2 3-1,3 8 0,1 8 1,-1 7-1,2 10 0,-2 6 0,1 3 1,0 1-2,0-3 1,-2-3 0,1-7 0,-1-8 0,2-9-1,0-7 1,0-5 0,-1 0 0,0 2 0,0 2 1,-1 9-1,-2 5 0,-4 8 1,-1 7-2,-2 2 2,-2-1-2,2-1-2,-3-7-17,-1-10-9,0 0-1,6-16-1,-2-1 1</inkml:trace>
  <inkml:trace contextRef="#ctx0" brushRef="#br0" timeOffset="1502">1344 708 48,'0'0'28,"9"3"-2,-3 9-4,-4 1-2,7 7-2,-3-4-2,6 6-6,-3-5-8,2-4-3,1-7 0,-1-11 2,3-8-2,-3-8 1,-4-4 0,-2-6 0,-6 0-1,-6-2 0,-3 6-19,-5 5-9,-5 5-1,2 7-1,0 4 2</inkml:trace>
  <inkml:trace contextRef="#ctx0" brushRef="#br0" timeOffset="1903">1756 587 81,'0'0'31,"0"0"-1,-11 3-8,11-3-6,-9 3-8,9-3-8,-14 6 1,14-6-1,-13 18 0,7-3 1,3 6-1,-2 5 0,1 2 0,1 3-1,-2 1 2,1 1-2,-4-2 1,0-5-5,-3-2-12,-2-9-10,1-9-3,0-6 0,0-10-1</inkml:trace>
  <inkml:trace contextRef="#ctx0" brushRef="#br0" timeOffset="2193">1862 134 91,'16'-27'30,"-4"10"1,-4 15-8,-8 2-13,16 33-5,-8 8-5,1 18 1,3 14-1,3 11 0,2 9 0,0 2 0,-1-6-1,-2-11-11,3-13-14,-3-15-4,-8-21 0,-3-15-1</inkml:trace>
  <inkml:trace contextRef="#ctx0" brushRef="#br0" timeOffset="2384">1866 615 86,'-23'-16'31,"8"14"-1,8 11 1,14 12-19,14 10-12,13 1 0,10-2-2,10-6-28,9-7-1,5-17-1,6-7-2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8.6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160 564 60,'0'0'33,"0"0"-2,0 0-6,-17-9-7,17 9-4,-19 5-9,5 0-4,-2 4-1,-1 5 0,-1 6 0,0 4 1,3 6-1,1 2 0,5-2 0,6-1 0,5-6 0,3-5-1,6-10 1,4-10-1,2-9 1,0-6 0,2-3 0,0 1 0,-1 0 0,-1 7 1,-1 7-1,-1 12 0,1 7 1,-3 5-2,-2 4 2,0 0-2,-1-1-2,-3-9-21,-7-13-5,13-7 0,-8-15-2</inkml:trace>
  <inkml:trace contextRef="#ctx0" brushRef="#br0" timeOffset="371">367 216 101,'4'28'31,"-1"18"-2,0 14-1,1 9-28,3 9 0,2 2 0,0-2 0,2-8-1,-1-11 0,4-14-9,-4-20-15,1-24-4,1-18 0,-3-25-2</inkml:trace>
  <inkml:trace contextRef="#ctx0" brushRef="#br0" timeOffset="561">554 0 72,'7'20'31,"-1"23"-1,0 23-1,3 21-9,-4 9-12,5 8-8,0 0 0,1-9-1,2-14-20,1-17-8,-2-25-4,-2-22 0,-4-26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39.6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159 199 77,'0'-8'32,"0"8"-5,-8-11-6,8 11-3,-16-9-8,8 5-10,-3 2 0,-2 2 1,-1 1-1,3 5 1,-2 4-1,4 7 1,2 5-1,3 7 1,3 4-1,1 4 0,2 4 0,-2 1 0,1-3 0,-2-4 0,-2-7-1,-3-6-3,-1-6-20,-1-8-5,-4-13 0,2-5-2</inkml:trace>
  <inkml:trace contextRef="#ctx0" brushRef="#br0" timeOffset="380">357 100 41,'0'0'31,"3"15"0,-3 7-8,6 16-4,-1 14 0,7 19-3,-4 12-8,3 15-6,-1 7-3,-1 3 1,-2-1 0,-1-6-1,-2-14 1,-2-14 0,-1-18-1,0-19 0,1-19 1,-2-17 0,1-27-1,-3-15 1,-2-19 0,-3-15-1,-2-13 1,-2-11 0,-1-6 0,3 5 0,0 6 0,4 11 0,4 15 1,6 17-1,6 18 1,4 16 0,2 16-1,3 13 1,0 6-1,-4 8 1,-2 4-1,-5 2 0,-7-1 0,-6 0 0,-7-3-6,-7-12-17,-1-10-7,0-7-3,-4-16-1</inkml:trace>
  <inkml:trace contextRef="#ctx0" brushRef="#br0" timeOffset="1051">688 200 24,'0'0'33,"0"0"0,0 0-6,0 0-6,6 18-4,2 8 0,-5 1-8,6 9-3,-1 4-5,0 2-2,-1-1 1,0-5 0,-2-7-1,-1-7 1,-2-12-1,-2-10 1,3-17-1,-1-10 1,0-10 0,1-5 0,2-5 0,2-1 0,2 4 0,1 7 0,3 8 1,2 11-1,2 10 0,0 7-3,5 10-17,-3 1-9,1 2 0,0 1-1,-2-3 0</inkml:trace>
  <inkml:trace contextRef="#ctx0" brushRef="#br0" timeOffset="1452">1117 279 65,'8'22'32,"-2"1"0,1 6-1,-2 2-12,-2-3-12,1-2-8,2-1-17,-6-10-9,0-15-2,0 0-2,-5-16 2</inkml:trace>
  <inkml:trace contextRef="#ctx0" brushRef="#br0" timeOffset="1582">1068 140 75,'-16'-41'30,"-2"2"-8,5 10-21,7 14-17,-6-1-15,12 16-1</inkml:trace>
  <inkml:trace contextRef="#ctx0" brushRef="#br0" timeOffset="1933">1344 179 70,'1'20'34,"0"-6"-1,5 7-6,3 10-13,-2 2-10,5 6-1,-1 2-4,1-2 1,-1-3 0,0-8-1,0-10 1,-1-14 0,1-10-1,2-12 2,-2-8-1,2-7 0,3 2 0,0 2 1,-1 8-1,2 12 0,0 11 0,-1 10 0,1 11 0,0 4-6,4 5-14,-4-2-7,0-8-2,1-6-2,-4-11 1</inkml:trace>
  <inkml:trace contextRef="#ctx0" brushRef="#br0" timeOffset="2273">1893 289 67,'0'0'26,"0"0"-2,0 0-2,0 0-3,-10-5-3,10 5-6,-18 13-8,6-4-2,0 5 0,0 3 0,1 2 0,2 3 0,4-1-1,4 0 1,7-7 0,2-4 0,5-9-1,0-6 1,3-6 0,1-7 0,-2-3 0,-1-2 0,-3 2 0,-3 1 0,-3 4 0,-1 6 0,-4 10 0,0 0 1,-2 15-1,1 8 0,0 11 0,0 8 0,-1 10 1,-1 8-2,1 4 1,-1 2 0,-2-1 0,-2-3 0,-2-7-1,-2-6 1,-2-10 0,-2-10 0,0-11-1,-4-14-14,3-12-13,0-8-1,-1-9-1,6-5 1</inkml:trace>
  <inkml:trace contextRef="#ctx0" brushRef="#br0" timeOffset="2884">2208 306 37,'0'0'30,"0"0"0,0 0-5,0 0-5,-2 8-4,2-8-2,0 0-6,0 0-5,-7-8-3,7 8 1,-8-3-1,8 3 0,-15 0 0,7 3 1,-2 1-1,1 3 0,2 3 1,0 2-1,2 5 0,4 2 0,1 2 0,0 2 0,1 0 0,-1-1-1,-2-2 1,-4-1-11,-3-5-18,-6-6-1,-2-1 1,-6-7-2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43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65 314 42,'9'-2'29,"5"-3"2,-2-4-7,1-7-7,0 1-1,-7-6-2,0 4-6,-9 0-6,-6 4-2,-5 4 0,-4 6 1,-4 6-1,0 6 0,2 7 0,4 8 1,6 5-1,7 5 0,7 4 0,8-2-4,12-4-20,7-8-5,2-12 0,4-8-1</inkml:trace>
  <inkml:trace contextRef="#ctx0" brushRef="#br0" timeOffset="270">394 216 87,'7'17'30,"1"2"-1,0 6 1,7 5-34,2 2-21,3 0-5,5 1 0,-5-8-2</inkml:trace>
  <inkml:trace contextRef="#ctx0" brushRef="#br0" timeOffset="440">369 488 82,'0'0'32,"5"-20"-1,10 5 0,8-3-25,6-8-6,3-9-12,9-3-17,6 1-2,1-7-1,7 1 1</inkml:trace>
  <inkml:trace contextRef="#ctx0" brushRef="#br0" timeOffset="751">855 210 71,'-3'38'32,"5"19"0,-2 12-3,-1 12-19,6 12-4,0 3-1,2 2-6,-2-6 1,2-10 0,-2-14 0,-3-16-1,1-18 1,-1-20-1,-2-14 0,1-29 1,2-15 0,-2-17 0,0-16-1,3-17 2,-2-12-1,-1-7-1,2-1 2,2 7-1,2 15 0,1 17 0,5 22 1,1 25-1,6 25 1,2 22-1,-2 20 1,-1 10-1,-5 7 1,-3 0-1,-9-2 0,-4-10-1,-8-9 0,-6-15-16,-3-9-8,-2-11-4,-3-14-1,2-9 1</inkml:trace>
  <inkml:trace contextRef="#ctx0" brushRef="#br0" timeOffset="1281">1235 271 41,'2'10'29,"-2"-10"1,14 10-6,-2-7-5,-1-9-3,6-2-4,-3-10-5,1 1-5,-2-1-2,-5-2 0,-6 1 0,-5 3 1,-4 7-1,-5 8 0,-6 7 1,0 6-1,0 8 1,5 7-1,5 5 0,7 3 1,3 2-1,7-1-1,10-4 0,4-10-9,6-7-13,1-7-5,-3-11-1,0-7-1</inkml:trace>
  <inkml:trace contextRef="#ctx0" brushRef="#br0" timeOffset="1612">1515 189 57,'0'0'30,"0"0"-1,-2 15-4,2 0-10,3 5-3,-3 1-2,5 3-6,-4-1-4,0-1 0,1-6 0,-1-5 0,-1-11-1,8 1 1,-2-12-1,1-7 1,8-3 0,1-3 0,2 1 0,5 3 0,1 7-7,0 1-16,4 8-5,3 9-2,-7 1-2</inkml:trace>
  <inkml:trace contextRef="#ctx0" brushRef="#br0" timeOffset="1972">1871 253 71,'4'21'32,"-5"-4"-1,4-1-5,1 1-14,0-6-26,-4-11-12,0 0-2,8 0-2,-5-17 1</inkml:trace>
  <inkml:trace contextRef="#ctx0" brushRef="#br0" timeOffset="2113">1843 31 70,'-11'-15'8,"-1"6"-11,0 2 0,12 7-9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03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1005 54,'0'0'31,"0"0"-4,0 0-6,0 0-5,0 0-5,17-5-5,-8 3-2,5 1-3,-2 0-2,1 1-1,3 2-10,-5 0-10,-2 0-6,2 6-5,-11-8 0</inkml:trace>
  <inkml:trace contextRef="#ctx0" brushRef="#br0" timeOffset="220">48 1124 82,'0'0'35,"0"0"-3,0 0-11,0 0-24,14 0-21,2 4-6,-5-6-4,10 8 1</inkml:trace>
  <inkml:trace contextRef="#ctx0" brushRef="#br0" timeOffset="1842">489 95 53,'5'-15'23,"0"3"-1,-1 1-1,1 3-3,-3-2-3,-2 10-4,5-10-4,-5 10-6,0 0-1,0 0 0,0 0 1,0 0 0,-6 19-1,-2-2 1,-3 6-1,-4 5 0,-3 7 0,-2 4 0,-3 1 0,0 1 0,3-4-1,1-2 1,5-6-1,4-6 1,8-6 0,7-6-1,5-4 1,8-6 0,5-1 0,4-3-1,1-2 2,5 1-1,-1 0 0,0 0 0,-3 2-4,-2-1-16,-2-4-8,-1 2 0,-8-10-5</inkml:trace>
  <inkml:trace contextRef="#ctx0" brushRef="#br0" timeOffset="2283">701 81 62,'0'0'35,"1"16"-2,-1 11-4,-1 13-16,-4 10-9,0 12-4,-4 10 0,-4 8 0,-1 1 0,-2-2 0,1-6 0,1-12-1,6-10-11,0-18-14,7-23-4,1-10-4,14-30 0</inkml:trace>
  <inkml:trace contextRef="#ctx0" brushRef="#br0" timeOffset="2623">1009 77 78,'5'11'34,"-4"13"-2,-5 14-12,-4 7-10,2 13-10,-3 9 0,0 6 1,0 3-2,0-5 1,2-9 0,1-9 0,6-9-8,-3-16-13,4-16-7,-1-12-4,10-15-2</inkml:trace>
  <inkml:trace contextRef="#ctx0" brushRef="#br0" timeOffset="2894">1055 52 62,'6'-9'34,"7"7"0,-2-6-2,5 1-21,4 1-11,3 0 0,1 1 0,0 1 0,-2 0-5,-2 4-14,-2 1-8,-9-1-2,-1 4 0,-8-4 1</inkml:trace>
  <inkml:trace contextRef="#ctx0" brushRef="#br0" timeOffset="3144">982 388 87,'0'0'34,"7"9"-1,3-7-11,8-4-22,5 0 0,4 0 0,0 1 0,0 3-10,-2 0-17,-4-2-1,-5 4-3,-7-3 3</inkml:trace>
  <inkml:trace contextRef="#ctx0" brushRef="#br0" timeOffset="3645">302 1192 44,'0'0'34,"3"-10"0,18-1-6,9-7-11,12-8-10,15-1 0,14-5-5,11-3-2,9-1 0,4 1 0,-1 6-10,-6 3-13,-10 4-5,-7 11-6,-20-3 0</inkml:trace>
  <inkml:trace contextRef="#ctx0" brushRef="#br0" timeOffset="4947">387 1484 70,'6'-9'25,"-6"9"-1,4-11-3,-4 11-3,-5 12-6,2 7-11,-5 10 0,0 9-1,-1 6 1,0 6-1,0 4 0,-1-2 0,5-3 0,0-9-1,7-8-10,1-15-11,-3-17-6,14-6-2,-7-19-3</inkml:trace>
  <inkml:trace contextRef="#ctx0" brushRef="#br0" timeOffset="5197">583 1394 72,'0'0'34,"0"0"-1,0 0-8,3 31-18,-9 2-6,1 8-1,-3 8 0,3 5 0,0 4 0,0-2 0,2-6 0,-1-7-10,2-11-14,3-4-4,-4-16-2,4-4-2</inkml:trace>
  <inkml:trace contextRef="#ctx0" brushRef="#br0" timeOffset="5558">219 1540 61,'0'0'34,"4"-11"-1,12 2-2,8-5-19,10-7-13,8-3 1,7-2 0,5 2 0,1 4-6,-1 4-20,-7 3-1,-3 8-3,-13 2 2</inkml:trace>
  <inkml:trace contextRef="#ctx0" brushRef="#br0" timeOffset="6369">1093 1146 75,'0'-12'33,"0"12"0,0 0-10,1-10-16,-1 10-7,0 0 1,3 16-1,-4 0 1,1 8 0,-2 5-1,1 8 1,-2 8-2,0 7 2,2 6-2,-1 4 1,0 2 0,1-1 0,1-3 0,1-7-1,2-10 1,-1-9-1,1-12 0,1-12 1,-4-10 0,5-14-1,-4-6 1,-5-6 0,1-3 0,-6-3 1,-4-1-1,-4 6 0,-2 5 0,-5 7 0,1 9 1,-1 11-1,0 7 0,5 10 0,4 8 1,6 3-1,6-1 0,9-1 0,4-7-1,8-8 1,5-8-1,3-9 1,2-10 0,1-9-11,1-6-16,0-2-4,-5-8-3,2 4 1</inkml:trace>
  <inkml:trace contextRef="#ctx0" brushRef="#br0" timeOffset="6970">1307 1099 56,'0'0'35,"0"0"-2,-9-4 0,9 4-16,0 0-18,-1-10 1,1 10 0,3-9 0,-3 9 0,8-8 0,-8 8 0,11 0 0,-2 4 0,0 7 0,5 4 0,-1 6 0,4 4 0,-2 3 0,3-1-1,1-2 1,-1-4 0,1-6 0,-1-4-12,1-9-16,-8-11-3,5 3-3,-12-11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45.6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87 69,'-1'13'32,"4"1"-4,3 0-7,3-6-7,6 0-2,-2-11-9,3-4-3,-1-7 1,0-4-1,-2-3 0,-2 0 0,-8 1 0,-5 3 0,-3 5 0,-5 8 0,-3 6 0,1 12 0,0 7 0,1 7 1,9 3-1,6 2 0,3-4-1,6-5-4,7-5-16,3-6-8,0-13 1,3-5-2,-5-7 1</inkml:trace>
  <inkml:trace contextRef="#ctx0" brushRef="#br0" timeOffset="351">315 0 51,'0'0'32,"0"0"-3,-2 8-6,4 2-3,-5-2-3,8 9-9,-3 2-7,-1 4-1,2 2 0,-3 1 0,5-2 0,-2-1 0,1-5-1,1-5 1,-5-13 0,15 0 0,-3-13 0,3-5 0,0-3 0,1-1-1,0 3 2,4 6-1,-1 9 0,0 11 0,-2 7 0,-2 8 1,1 5-1,-2 1 0,-4 2-4,-1-7-18,-1-10-6,-8-13-1,12 4-1</inkml:trace>
  <inkml:trace contextRef="#ctx0" brushRef="#br0" timeOffset="831">819 31 83,'0'0'27,"-9"9"-4,6 1-2,-8 0-3,5 9-9,-2-1-9,0 5 0,2 3 0,0-1 0,2 0-1,3-4 1,7-5 0,1-6-1,5-4-7,-1-10-7,4-1-3,-2-7-1,6 3 1,-5-2-1,3 3 1,-4 0 1,2 5 8,0 0 7,1 3 4,-1-2 2,-2 0 2,-2-5 2,1-1 0,0-7-1,-4 1 1,1-2 3,-4-3 2,2 4 2,-5-4-3,3 6-2,-7-3 0,3 7 0,-5-4 1,1 5-4,3 8-4,-15-8-3,5 10 0,-1 6 0,3 8-1,0 7 2,3 5-2,7 4 2,3 0-2,6-1 1,8-5-23,5-5-5,0-10 0,2-7-3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48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453 253 87,'2'-34'27,"-1"-2"-3,-2 1-4,-7-3-5,-3 7-9,-7 1-6,-4 8 1,-3 6-1,-3 12 1,-2 16 0,0 20 0,4 23 0,3 17 0,6 19 0,4 13 0,4 6-1,6-5 0,5-8-1,2-17-7,7-16-13,0-20-8,-3-25-3,0-15-2,-6-19 2</inkml:trace>
  <inkml:trace contextRef="#ctx0" brushRef="#br0" timeOffset="250">25 611 58,'-16'-6'33,"7"6"-1,15 10-1,13 9-12,8-5-10,12 3-9,8-2-3,5-10-20,5-9-8,3-3-1,-5-10-1</inkml:trace>
  <inkml:trace contextRef="#ctx0" brushRef="#br0" timeOffset="511">722 603 72,'-13'-9'32,"4"8"-1,-1 2-8,-6-5-9,2 6-6,-4-1-8,-3 2 1,1 5-1,-1 3 0,2 7 1,1 6-1,3 4 1,5 4-1,6-1 0,5-2 0,7-6 0,4-7-1,3-9 1,3-9-1,2-7 1,1-5-1,-2 1 2,-1 2-1,-3 6 1,-2 8-1,-2 5 0,-3 6 1,-3 4-1,2-3-2,2-3-16,-1-8-9,0-15-2,4-13-2,0-14 2</inkml:trace>
  <inkml:trace contextRef="#ctx0" brushRef="#br0" timeOffset="851">861 119 79,'6'-48'30,"1"12"-1,-1 13-7,-4 11-8,6 22-6,-4 15-8,0 16 2,2 17-2,0 15 1,4 10 0,1 11-1,3 3 0,-1-5 0,0-8-1,-2-13-13,2-13-15,-3-15-1,-5-18-1,-3-15 0</inkml:trace>
  <inkml:trace contextRef="#ctx0" brushRef="#br0" timeOffset="1062">848 571 85,'-12'7'31,"5"11"-1,9 15 2,5 3-26,7 0-6,8-5 0,6-6-10,5-14-19,5-16-1,7-7-4,-3-16 1</inkml:trace>
  <inkml:trace contextRef="#ctx0" brushRef="#br0" timeOffset="1422">1311 583 57,'0'13'34,"4"11"-1,-4 4-1,1 5-12,5 8-12,-5-2-11,0-6-13,4-7-12,-1-10-1,-4-16-2,5-21 2</inkml:trace>
  <inkml:trace contextRef="#ctx0" brushRef="#br0" timeOffset="1542">1302 521 79,'-13'-45'28,"-6"3"-16,6 12-12,6 12-20,-4 1-14,11 17 1</inkml:trace>
  <inkml:trace contextRef="#ctx0" brushRef="#br0" timeOffset="1843">1729 543 56,'-8'-15'34,"8"15"-2,-9-9-7,0 2-7,9 7-5,-18-3-10,5 4-3,-4 4 0,-1 5 1,-2 6-1,-3 5 0,0 5 0,3 3 1,7 2-1,3-3 0,8-4 0,7-6 0,7-10 0,6-14-1,7-10 1,1-7-1,0-8 1,1 0 0,-4 0 0,-4 5 0,-5 9 0,-5 15 1,-6 18-1,-3 21 1,-3 20 0,-2 17-1,-2 19 1,-1 15-1,-2 10 0,2 0 0,-2-7 0,2-16-1,1-18 0,1-20 1,6-23-17,-1-25-12,2-25 1,2-15-3,-1-16 1</inkml:trace>
  <inkml:trace contextRef="#ctx0" brushRef="#br0" timeOffset="2293">1581 948 82,'0'0'31,"0"0"-2,0 0 2,15 7-23,3-6-7,6 0-1,6-5 0,7-1-12,1-8-18,0-9 1,4-4-2,-5-8 2</inkml:trace>
  <inkml:trace contextRef="#ctx0" brushRef="#br0" timeOffset="2714">1997 496 63,'0'0'32,"-5"11"-3,6 13 2,2 8-10,0 6-13,6 7-7,2 1-1,0 0 0,5-6-1,3-11 1,1-16 0,1-17 0,0-16-1,-1-11 1,-1-5-21,-2-3-8,-7-4-1,-2 5-3,-8 1 1</inkml:trace>
  <inkml:trace contextRef="#ctx0" brushRef="#br0" timeOffset="2994">2350 673 73,'11'8'33,"3"0"-2,-2-10-3,0-8-23,5-3-4,-1-7 0,-3-2-1,-5 0 0,-5 2 1,-8 3 0,-7 8-1,-6 6 2,-6 9 0,0 8 0,0 9 0,4 5-2,7 8 0,8 6 0,11 0 0,10-1-1,7-4-18,7-5-9,7-3-3,2-11-2,7-8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51.8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 0 72,'1'-8'35,"1"18"-2,-6 19-8,-1 17-9,4 23-9,-3 18-6,3 15-1,-3 14 0,1 7-1,0-3 0,2-12 1,1-15 0,0-18-4,4-16-18,2-21-7,-1-26-3,6-15-2</inkml:trace>
  <inkml:trace contextRef="#ctx0" brushRef="#br0" timeOffset="361">229 755 69,'2'17'34,"-4"4"-3,1 8-5,5 10-9,-4-3-9,5 4-7,3-4-1,4-6 0,3-16 0,1-14 0,2-18 1,1-13-2,-2-10 2,-2-7-4,-2-4-21,-5 2-6,-9 1 0,-5 9-1</inkml:trace>
  <inkml:trace contextRef="#ctx0" brushRef="#br0" timeOffset="952">608 703 17,'0'0'2,"0"0"0,0 0 1,0 0 2,0 0-1,0 0 0,0 0-5,0 0-4,0 0-4,-3-9-1</inkml:trace>
  <inkml:trace contextRef="#ctx0" brushRef="#br0" timeOffset="1222">601 694 44,'0'0'26,"-2"-8"0,2 8-3,0-9-3,0 9-3,0-8-2,0 8-4,0 0-6,0-9-4,0 9-1,0 0 0,0 0 0,0 0 0,-8-3-1,8 3 1,0 0 0,-12 9 0,12-9 0,-12 17 0,7-6 0,-2 6-1,2 1 1,-1 6 0,4 5 0,-2 2-1,4 0 1,2-2 1,1-1-1,2-6 0,0-5 0,3-8 0,-8-9 0,16-3 0,-6-9 0,0-3 0,0-4 0,0-2 0,0 1 1,-1 0-1,0 2 0,-3 2 0,-1 3 0,0 3 0,-5 10 0,4-11 0,-4 11 0,3 11 0,1 6 0,1 7 0,3 5 0,1 3 0,2 1 0,1-2 0,2-4 0,-2-10-7,2-8-17,-2-12-5,-4-13-1,2-7 0</inkml:trace>
  <inkml:trace contextRef="#ctx0" brushRef="#br0" timeOffset="1843">972 187 57,'0'0'26,"9"0"-2,-8 10-3,5 12-3,-6 4-4,8 13-1,-8 3-3,6 11-7,0 6-2,-3 3-1,1 1 0,-1-1 0,1-7-1,0-6 1,-1-9 0,1-11 0,-1-8 0,2-11 0,-5-10 0,0 0 0,0-10 0,-6 0 0,-3-2 0,-4 1 0,-3 1 0,-3 4 0,2 5 0,-2 5 0,5 10-1,2 6 1,7 7 0,4 2 0,6 2 0,3-2 0,6-3 0,0-8-17,5-5-10,3-7-2,-3-8-1,3-3 1</inkml:trace>
  <inkml:trace contextRef="#ctx0" brushRef="#br0" timeOffset="2364">1197 662 68,'0'11'31,"2"6"-1,-2 4-6,-1 2-4,3 5-6,-3-1-13,1-3-2,4-1-12,-5-12-11,1-11-6,0 0 0,6-13-1</inkml:trace>
  <inkml:trace contextRef="#ctx0" brushRef="#br0" timeOffset="2534">1191 473 28,'-11'-30'13,"6"12"-11,5 18-11,-9-17-6,9 17-2</inkml:trace>
  <inkml:trace contextRef="#ctx0" brushRef="#br0" timeOffset="2814">1341 611 67,'-3'13'34,"4"8"-2,-3 3-7,0 1-9,6 6-6,-6-2-8,3 1-2,0-5 0,1-4 0,2-9 0,-4-12 0,12-6 0,-2-12 0,3-7-1,1-4 1,3 0 0,0 2 0,0 5-1,1 7 1,-2 16 0,1 11 0,-3 8 0,-1 8-1,-1 2 1,-2 1-2,1-1-13,-4-7-11,-1-12-4,-6-11-1,8 0 1</inkml:trace>
  <inkml:trace contextRef="#ctx0" brushRef="#br0" timeOffset="3265">1734 630 51,'3'-10'31,"-3"10"-1,0 0-8,0 0-2,0 0-3,-8 7-6,8-7-7,-8 11-4,-1-2 0,1 4 0,-2 3-1,3 2 2,-1 0-2,3 0 1,2-1-1,4-2 1,4-6 1,-5-9-1,18 2 0,-8-8 0,5-7 1,-2-2-1,2-3 0,-3 0 0,0 0 0,-2 0 0,-1 2 0,-3 1 0,-3 6 0,-3 9 0,4-11 0,-4 11 0,0 0 0,-1 16 0,0 2 0,1 5 0,2 6 0,1 6 0,-2 6 0,0 5 0,1 2 0,-2 2 0,-2 0 1,-2 1-2,-2-2 2,-4-4-1,-1-4 0,-2-6 1,0-6-1,-2-8 0,-2-9-1,4-6-13,-4-8-17,1-8 1,3-3-2,0-6 2</inkml:trace>
  <inkml:trace contextRef="#ctx0" brushRef="#br0" timeOffset="3876">1933 875 91,'9'4'25,"-9"-4"-18,0-8-6,2-2-31,-5-6-1</inkml:trace>
  <inkml:trace contextRef="#ctx0" brushRef="#br0" timeOffset="4447">354 648 60,'0'0'30,"-10"4"-6,10-4-15,-14 4-16,0-7-7,4 10-8,-10-5-4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57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0 108 92,'0'0'35,"4"13"-2,5 1-3,10-1-30,11 2 0,10 1 0,9 2 1,10-1-1,8-3 0,4-1 0,3-5 1,0-4-1,-3-2 0,-3-5 0,-6-1 0,-7-4 0,-9 0 0,-8 0 0,-6 0 0,-5 2 0,-6 2 0,-5-1 0,-5 3 0,-2-1 0,-9 3 0,4-8 0,-4 8 0,-8-14 0,1 6 0,-2 0 0,0 0-1,-1 1 2,2 1-1,8 6 0,-13-5 0,13 5 0,0 0 0,-10 1 0,10-1 0,0 0 0,0 0 0,0 0 0,0 0 0,0 0 0,0 0 0,0 0 0,1 8 0,-1-8 0,0 0 0,0 0 0,0 0 0,0 0 0,0 0-1,0 0 1,-8 1 0,0-5 0,-4-1 0,-3-2 0,-4-3-1,-3-1 1,-1 0 0,-2-2 0,1 0 0,2-1-1,2 1 1,2 1 0,6 3 0,2 1 0,10 8 0,-12-12 0,12 12 0,0 0 1,0 0-1,15 14 0,0-3 0,7 2 0,4 3 0,5 1 0,3 2 0,1-1 0,2-2 1,-2-1-1,-2-2 0,-7-2 0,-2-2 0,-6-3 0,-3 0 0,-6-2 0,-9-4 0,5 8 0,-5-8 0,-18 17 0,1-4 0,-4 8 0,-4 4 0,-1 6 0,-2 3-1,2 3 1,2 1-1,9 2-18,4-4-11,3-8 0,6-6 0,1-10-1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2:59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199 120 66,'-11'-10'31,"-6"1"0,-3 4-9,1 11-4,-7 8-3,5 15-8,-2 14-7,0 14-1,3 15 1,8 12 0,6 11 0,9 7-1,9 0 1,7-4 0,9-13 0,6-14 0,5-19 1,2-15-1,2-23 0,-3-20-15,-1-17-15,-4-9 1,-7-8-1,-4-3-1</inkml:trace>
  <inkml:trace contextRef="#ctx0" brushRef="#br0" timeOffset="270">280 709 98,'-8'11'30,"4"-2"1,9-1 0,7-4-31,5-4 0,6-5 0,7-4-7,0-4-23,1-7 0,0-1 0,-4-5-1</inkml:trace>
  <inkml:trace contextRef="#ctx0" brushRef="#br0" timeOffset="651">642 728 48,'10'11'31,"-10"-11"2,17 10-8,-1-3-6,-3-8-2,8 3-4,-3-8-10,2-4-2,-4-6-1,-1-1 0,-4-6 0,-5 5 1,-7-1-1,-7 5-1,-6 6 1,-4 6 0,-3 10-1,0 7 1,2 13 0,6 10-1,8 11 1,9 8 0,10 2 0,9-1-1,8-7 1,5-11-8,7-16-19,-2-18-1,-3-19-2,-3-15 0</inkml:trace>
  <inkml:trace contextRef="#ctx0" brushRef="#br0" timeOffset="1021">1011 638 43,'0'0'30,"2"-14"2,-2 14-5,-2-13-8,2 13 1,0 0-7,13 16-5,-7 3-8,4 8 0,0 5 0,3 7-1,-2 3 1,2 1 0,-5-6 0,0-4 0,0-10 0,0-10 1,0-14-1,-1-11-1,2-8 1,1-6 1,3-3-2,2 4 2,3 7-1,2 10-1,2 12 1,1 12 1,1 11-1,-2 9 0,-1 3 0,-3-4-8,2-2-16,-5-11-6,-6-12 0,0-9 0</inkml:trace>
  <inkml:trace contextRef="#ctx0" brushRef="#br0" timeOffset="1472">1480 855 47,'0'0'30,"14"-2"-2,-4-4-6,-2-9-2,3 0-3,-5-10-3,5 3-3,-7-6-7,-1 2-3,-2 2-1,-4 4-1,-4 7 1,-3 5-1,-4 8 1,-1 7-1,2 10 1,2 8-1,5 11 0,6 10 1,6 8 0,7 1 0,9-2 0,5-6-2,8-9-12,1-16-15,-3-21-1,-1-15-1,-5-17 1</inkml:trace>
  <inkml:trace contextRef="#ctx0" brushRef="#br0" timeOffset="1903">1774 732 92,'4'17'30,"3"8"0,-1 1 0,0 1-22,6 1-8,-1 0 0,1-5-1,-2-5 1,-1-8 0,-1-7-1,-8-3 1,14-17-1,-8-1 1,1-5 0,2-2 0,2 0 0,4 2 0,5 7-16,1 4-14,0 2 0,5 8-3,-3 1 2</inkml:trace>
  <inkml:trace contextRef="#ctx0" brushRef="#br0" timeOffset="2283">2294 745 53,'0'0'32,"-8"-10"-1,8 10-2,-8-2-11,-1-2-6,9 4-4,-16 1-7,6 1 0,-2 5 0,-1 4-1,2 4 1,0 5 0,5 2 0,4 2-1,4-2 0,4-3 0,2-4-1,7-7 2,-1-5-1,2-5 0,-2-4 0,0-1 0,-1 1 0,-1 4 0,2 5 0,-2 5 0,1 5 0,0 4 1,-1 2-1,1-2-3,0-3-18,-3-10-8,-6-13 0,-4-13-2,-4-12 1</inkml:trace>
  <inkml:trace contextRef="#ctx0" brushRef="#br0" timeOffset="2664">2424 157 102,'13'31'30,"0"14"0,2 12-5,3 16-23,1 11-2,2 8 0,-1 3 0,0-3 0,-2-6 0,-1-16-13,1-17-17,-2-18 0,-5-27 0,0-18-3</inkml:trace>
  <inkml:trace contextRef="#ctx0" brushRef="#br0" timeOffset="2874">2665 0 98,'17'27'32,"0"20"0,2 23-5,5 19-24,-2 10-3,0 9-1,0-1 1,0-5 0,-2-12-1,-5-16-18,1-21-12,-2-15 1,-5-24-2,0-15 1</inkml:trace>
  <inkml:trace contextRef="#ctx0" brushRef="#br0" timeOffset="3104">3015 801 91,'22'39'32,"4"-1"-4,-7-15-11,6-6-40,0-13-5,-3-14-2,-1-11-1</inkml:trace>
  <inkml:trace contextRef="#ctx0" brushRef="#br0" timeOffset="3214">3232 711 97,'-1'14'30,"-4"18"-2,1 19-5,-2 13-11,4 13-12,0 14 1,1 6-2,1-1 1,1-7-11,0-7-20,2-12-1,-6-21-2,2-16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02.8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0 276 77,'14'40'33,"2"3"-1,6 2-1,4 1-20,0-11-9,4-12-2,-2-20 0,0-22 0,-5-18 0,-5-16 0,-5-9 0,-7-5-1,-3-1-20,-10 1-8,-9 8 0,-3 14-2,-3 11 1</inkml:trace>
  <inkml:trace contextRef="#ctx0" brushRef="#br0" timeOffset="391">566 90 47,'0'0'32,"-3"-16"1,-1 7-7,4 9-6,-10-17-4,10 17-7,-10-9-8,10 9-1,-15-7 0,6 7 1,-1 2-1,2 3 1,0 0-1,3 5 1,1 4-1,3 5 0,5 4 1,2 3-1,4 5-1,1 3 2,2 3-1,0 2-1,-1-1 2,-1-4-2,-3-1 1,-3-4 0,-6-3 0,-4-4-1,-3-5 0,-4-7 0,-2-4-21,0-7-6,-3-8-2,2-2 0,2-6 0</inkml:trace>
  <inkml:trace contextRef="#ctx0" brushRef="#br0" timeOffset="761">739 315 77,'26'-2'31,"-4"-5"-1,-1-7-8,0 1-10,-7-10-3,2 2-5,-5-3-3,-5-1-2,-3 0 1,-6 4 0,-4 1 0,-7 7 0,-5 5 1,-2 9-1,-3 10 0,2 12 1,4 13-1,9 9 0,9 9 0,10 1 0,10-1 0,9-7-1,11-14-29,4-9 0,-2-20 0,0-10-1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05.5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0 102 65,'1'15'34,"2"10"0,-2 2-3,2 0-14,5 1-11,0-3-7,0-12-8,3-7-15,2-12-5,-2-14-1,2-10 0</inkml:trace>
  <inkml:trace contextRef="#ctx0" brushRef="#br0" timeOffset="130">135 0 77,'4'12'30,"-3"15"-1,2 4-8,3 1-27,5 2-17,-1-14-9,4-8-1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06.0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187 78 53,'0'0'33,"-4"-10"-4,4 10-5,-5-12-4,5 12-4,-9-15-8,6 5-7,-6 0-1,2 2 0,-6 0 1,0 4-1,-5 4 1,1 6-1,-2 7 0,1 8 1,2 11-1,1 7 0,4 5-1,5 1 1,5-1 0,3-6 0,6-8 0,3-11 0,2-17 0,3-14 1,1-13-1,0-8 0,0-4 0,-3-2 0,-2 3 0,-1 5 1,0 9-2,-4 14 1,1 16 0,0 11 0,1 8 0,2 5-1,1 3 1,3-1-1,1-4-11,1-12-14,-1-11-3,0-10 0,-2-11 0</inkml:trace>
  <inkml:trace contextRef="#ctx0" brushRef="#br0" timeOffset="500">518 107 58,'0'0'30,"2"-9"-3,-2 9-5,-1-10-2,-2 2-4,3 8-5,-8-11-10,8 11-1,-15-10 1,6 7-1,-2 2 0,2 2 1,-1 5-1,3 5 0,5 5 0,-1 5-1,6 5 1,1 2 0,2 1 0,-1 1-1,-1-3 1,-2-3 0,-6-4 0,-5-9-15,-5-3-14,-1-3 0,-6-4-1,2-2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07.1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4 443 66,'0'0'31,"-4"-8"-2,4 8-3,0 0-7,0 0-8,0 0-6,-1 8-5,3 3 0,1 4-1,-1 5 1,2 5 0,1 5 0,2 1 0,2 2-1,-1-2 1,2-4 0,0-3 0,0-5 0,1-8 0,1-8 0,-2-5 0,0-5 0,0-4 0,0-3 0,-1 1 0,0 1 1,-2 4-1,1 6 0,0 6 0,2 4 0,2 5 0,2 2 0,0-3 0,2 1-1,1-9 1,1-7 0,-1-8 0,-1-8 0,-2-3 0,-5-5-10,0-1-20,-5 3 2,-5 1-1,-1 4-1</inkml:trace>
  <inkml:trace contextRef="#ctx0" brushRef="#br0" timeOffset="591">606 477 44,'-9'-9'29,"9"9"-3,0 0-2,-10-1-3,10 1-3,-10 12-3,8 5-7,0 5-8,1 8 0,3 7 1,3 1-1,3-1 0,4-2-1,3-8 1,3-8 0,-1-16 0,-1-13 0,-2-12 0,-2-8 0,-3-3 0,-3-5 0,-6 0-1,-7-1-12,-1 6-16,-1 9 0,-4 6-1,1 7 1</inkml:trace>
  <inkml:trace contextRef="#ctx0" brushRef="#br0" timeOffset="1012">878 525 33,'0'0'29,"6"-8"1,-6 8-4,-1-8-6,1 8-2,0 0-3,0 0-5,6 14-6,-2 2-4,4 7 1,0 4-1,1 1 1,0 2-2,2-4 1,0-4 0,2-7 0,-1-7-1,-2-12 0,0-9 1,0-7 0,-2-6 0,1-4-1,-6-8-19,0-1-8,0 0-1,-1 1-1,1 4 1</inkml:trace>
  <inkml:trace contextRef="#ctx0" brushRef="#br0" timeOffset="1532">1248 491 61,'-6'-11'30,"6"11"-2,-6-10-6,6 10-4,0 0-3,0 0-6,-1 16-8,1-4-1,2 2 1,1 3-1,0 3 0,0-2 0,0-3 0,0-3 0,3-3 0,-6-9 0,14 4-1,-5-9 1,1-2 0,2 2 0,5 5 0,4 6 0,-3 6 0,3 5 0,-3 6 0,-1 2-1,5 4-18,-5-4-9,-6-10-1,-2-9-1,-1-11 0</inkml:trace>
  <inkml:trace contextRef="#ctx0" brushRef="#br0" timeOffset="2233">1855 50 59,'1'-18'30,"0"5"0,-3 5-4,1-1-8,1 9-5,0 0-7,0 0-5,0 0-1,0 0 1,0 0-1,2 13 0,-1-2 1,0 5-1,1 3 1,0 5-1,0 2 0,1 5 0,0 2 0,1 5 0,0 0 0,1 4 0,0 1 0,2 1 0,0 1 0,1-2 0,2 0 0,-3-4 0,3-5 0,0-7-1,-1-5 1,-1-6 0,-3-4 0,-5-12-1,7 10 1,-7-10-1,0 0 1,0 0 0,-8-14-1,-1 5 1,-3-3-1,-4 0 1,-6-3 0,-4 2 1,-1 2-1,0 6 0,2 8 1,2 6-2,3 7 2,6 5-1,7 5 1,10 2-1,5-1 0,6-5-1,4-8 1,5-8 0,6-7-7,1-13-22,-1-9 0,1-3 0,-4-8 0</inkml:trace>
  <inkml:trace contextRef="#ctx0" brushRef="#br0" timeOffset="2904">2188 0 78,'3'20'30,"-6"-2"0,3 4-1,-5 5-10,2-5-19,2-2-1,3-1-9,-2-9-10,0-10-5,15-6-1,-5-3 0,0-7 4,8 7 7,-7-1 13,0 3 12,2 10 9,-7 6 6,0 8 1,-2 6-10,1 3-22,-7-8-8,8-1-14,-6-17-4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11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142 154 48,'0'0'31,"8"-6"-1,-8 6-5,0 0-5,0 0-4,0 0-6,-3-10-8,3 10-2,0 0 0,-9-12 0,9 12 0,-13-5 1,13 5-1,-16-1 0,8 3 1,0 1-1,0 5 1,4 4-1,1 4 0,2 4 0,2 5 0,0 3 0,1 1 0,-1 0-1,0 0 2,-4-4-1,-2-5 0,-3-5 0,-6-7-12,3-2-13,-3-3-4,-1-4 0,2 0-1</inkml:trace>
  <inkml:trace contextRef="#ctx0" brushRef="#br0" timeOffset="520">359 158 56,'0'0'31,"0"0"-1,0 0 0,6 28-10,-2-1-8,5 14-7,0 11-4,3 12-1,-1 8 0,4 10 0,-2 0 0,-1-4 0,-3-6 0,-1-10 1,-1-11-2,-2-13 2,-2-12-2,-2-12 1,-1-14-1,0 0 0,-3-23 1,-2-3-1,0-7 1,-2-9-1,-2-6 1,1-8 0,1-6 0,2-3 0,1 1 0,3 4 0,4 4 0,3 8 0,3 8 0,2 11 1,1 12 0,2 10 0,1 8-1,0 6 1,0 5-1,-2 3 1,-2 2-1,-1 0 0,-3 0 0,-5-1 0,-4-2 0,-5-6-10,-3-3-18,-4-3-2,-5-8 2,1-2-3</inkml:trace>
  <inkml:trace contextRef="#ctx0" brushRef="#br0" timeOffset="1171">673 183 61,'0'0'31,"0"0"-1,0 0 0,2 14-9,5 4-9,-3 2-11,4 4 0,1 2-1,1 3 0,-1-4 0,-1-2 0,0-7-1,-1-6 1,-7-10-1,14-1 1,-8-11-1,-1-6 1,2-4-1,0-3 1,1 0-1,0 0 0,4 9-12,-4 0-8,5 8-6,3 7-2,-1 3-1</inkml:trace>
  <inkml:trace contextRef="#ctx0" brushRef="#br0" timeOffset="1522">1026 284 60,'4'18'22,"-1"0"1,1 3-1,-1-2-4,1-2-13,-2-7-13,5-2-13,-7-8-6,3-14-5</inkml:trace>
  <inkml:trace contextRef="#ctx0" brushRef="#br0" timeOffset="1662">1021 46 93,'-9'-15'26,"-3"3"-15,6 2-20,6 10-11,0 0-12,2-9 2</inkml:trace>
  <inkml:trace contextRef="#ctx0" brushRef="#br0" timeOffset="2043">1262 206 72,'-2'11'32,"2"2"-2,0 1-4,-2-6-12,7 6-6,-3-5-5,1 0-2,-3-9-2,7 10 1,-7-10-1,10-4 1,-2-6-1,1-6 0,2-3 1,1 1-1,2-1 2,2 5-1,2 7 0,3 9 1,-2 9-1,1 9 1,-2 7-1,-1 2 1,-2 3-2,-3-8-12,0-6-17,-2-6 1,-10-12-1,15-11 0</inkml:trace>
  <inkml:trace contextRef="#ctx0" brushRef="#br0" timeOffset="2453">1725 171 68,'0'0'31,"0"0"-6,0 0-4,0 0-4,0 0-2,-13 5-9,13-5-6,-15 5 0,5 0 0,-3 3 1,1 2-1,-1 4 0,4 2 0,1 3 1,1 2-1,8-3 0,2-1 0,3-4-1,5-6 1,2-8-1,2-6 1,1-8 0,0-7-1,-1-2 1,-3 0 0,0 1 1,-3 1-1,-3 6 0,-2 5 0,-4 11 1,0 0-1,3 9 1,-3 13-1,0 7 0,3 11 0,-2 9 1,-1 9-1,-3 9 0,-2 3 0,-3 3-1,-3 0 1,-3-6 0,-2-7 0,1-11-1,2-13 1,4-14-19,9-22-10,-13-5 0,12-21-1,1-13 1</inkml:trace>
  <inkml:trace contextRef="#ctx0" brushRef="#br0" timeOffset="3124">2085 167 62,'0'0'30,"0"0"0,0 0-4,0 0-6,-7 9-6,7-9-12,-10 5-2,10-5 0,-10 3 0,10-3 0,-10 3 0,10-3 0,-12 2 0,12-2 0,-12 6 1,12-6-1,-9 19 1,6-3-1,1 4 0,-1 1 1,2 2-1,-1 0 0,0 0 0,-1 0 0,-5-6 0,0 2-11,-3-6-20,-4-1 2,-2-1 0,-4-4-2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44.4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0 546 60,'0'0'36,"9"5"0,1-13-2,7-7-12,14 0-22,8-4 1,11-1 0,6-2 0,6 1-2,4 3-1,-4 1-13,1 7-15,-4 7-5,-13 0-2,-3 6 2</inkml:trace>
  <inkml:trace contextRef="#ctx0" brushRef="#br0" timeOffset="450">282 517 43,'0'0'36,"-5"9"0,8 5-12,4 3-7,10 14-5,-2 3-1,6 13-2,-6 8-4,0 10-5,-6 5 0,-9 1 0,-11-4 1,-7-5-2,-11-9 1,-6-10 0,-6-14-1,-4-15 0,4-12-12,1-16-15,9-13-7,14-1-1,7-8 0</inkml:trace>
  <inkml:trace contextRef="#ctx0" brushRef="#br0" timeOffset="1041">803 720 44,'12'1'35,"-12"-1"2,17-2-8,-2 6-9,5-5-4,9 5-9,1-3-7,2 1 0,1 0 0,-3-2-3,2 3-16,-9-2-10,-8-3-3,-3 4-5,-12-2 2</inkml:trace>
  <inkml:trace contextRef="#ctx0" brushRef="#br0" timeOffset="1301">853 930 86,'0'0'35,"9"6"1,2-6-3,3 2-35,5 1-21,3-1-11,6 9-1,-7-1-2</inkml:trace>
  <inkml:trace contextRef="#ctx0" brushRef="#br0" timeOffset="3194">1764 358 64,'4'-11'36,"-4"11"0,-4 9-2,-4 5-17,5 12-17,-2 9 0,2 8 0,-1 7 0,2 2 0,0 1-1,4-8-7,3-5-19,3-7-6,-5-19-3,6-5 1</inkml:trace>
  <inkml:trace contextRef="#ctx0" brushRef="#br0" timeOffset="3475">1988 297 58,'1'17'35,"-1"10"0,-6 6-2,2 4-16,4 12-13,-3 1-4,2 2 0,-1-3 0,1-6-3,3-5-20,0-9-7,-6-15-4,4-4-2</inkml:trace>
  <inkml:trace contextRef="#ctx0" brushRef="#br0" timeOffset="3785">1589 374 79,'0'0'36,"0"0"-1,0 0-1,30 7-34,4-3 0,12 0 0,8-1 0,7-1 0,6 0 1,-2-4-20,-4-1-14,-3 6-1,-18-7-3,-2 7 3</inkml:trace>
  <inkml:trace contextRef="#ctx0" brushRef="#br0" timeOffset="4927">2715 1 58,'0'0'36,"8"-13"-3,-8 13-10,1 10-6,-3 1-5,1 12-11,-1 10-2,-2 8 0,1 13 1,-2 8-1,2 7 1,-2 3 0,3-3 0,0-6 0,0-8 1,2-10-1,0-13 0,1-12 0,-1-20 1,0 0 0,-1-13-1,-3-5 1,-6-7 0,-6-2-1,-6-1 0,-5 4 0,-3 6-1,-5 9 0,1 11 0,0 11 0,4 11 0,10 7 1,9 5-1,9 0 1,7 0 0,11-6 1,6-5-1,7-10 0,4-8 1,-1-10-14,2-2-14,0 1-6,-6-9-2,1 4 0</inkml:trace>
  <inkml:trace contextRef="#ctx0" brushRef="#br0" timeOffset="5588">3003 2 50,'0'0'36,"0"0"-4,0 0-7,-5 10-7,5-10-4,-11 15-9,3-3-6,0 4 1,0 3-1,0 2 1,3 1-1,1-1 1,3-2 0,3-2 0,3-4 0,4-3 0,1-4 0,3-3 1,0 0-1,2-2 0,0 0 0,-1 0 0,-1-1 0,-2-4-13,0 2-11,2 1-7,-4-6 0,1 2 1</inkml:trace>
  <inkml:trace contextRef="#ctx0" brushRef="#br0" timeOffset="5988">3094 52 67,'-10'14'35,"5"11"-2,-6 2-7,0 2-16,1 3-9,1 3-2,-1-5-19,3-4-10,5 2-3,-3-14-2</inkml:trace>
  <inkml:trace contextRef="#ctx0" brushRef="#br0" timeOffset="6529">1559 990 87,'-11'-3'35,"11"3"-1,0 0-10,19-10-22,25-2-2,17 0 0,21-2 0,19 3 0,16 3 1,11 4-2,4 3 1,0 5 0,-8 5-2,-2 3-18,-16 3-10,-17-4-4,-13 7-2,-22-7 0</inkml:trace>
  <inkml:trace contextRef="#ctx0" brushRef="#br0" timeOffset="7821">1746 1241 79,'0'0'36,"-14"4"-1,14-4-3,0-8-31,3-1-1,4-1 0,3-2 1,2 2-1,4-1 0,0 4-1,6 2 1,-2 4 0,2 7-1,-1 0 1,0 7 0,0 1-1,-3 4 1,-2-1 0,-4 2 0,-5 1 0,-4 1-1,-5-1 1,-3 1 0,-5-2 0,0 0 0,-4-2 0,3-3 0,-1-3 1,5-1-1,7-10 0,-5 14 1,11-5-1,3 0 0,6 4 0,0 3 0,1 5 0,-4 4 0,0 6-1,-11-2 1,-3 2 0,-7 1 0,-6 0 0,-4-6 0,-3-4 1,-1-9-1,0-5 1,3-7-12,3-7-15,6-8-4,11-1 1,2-6-4</inkml:trace>
  <inkml:trace contextRef="#ctx0" brushRef="#br0" timeOffset="8502">2453 1219 44,'0'0'36,"0"0"-1,-9-13-3,8 5-13,1 8-7,0 0-7,9-10-6,0 10 1,2 2 0,1 5 0,3 3 0,1 3 0,0 0 0,0 3 0,0 2 0,0-1 0,-5 1 0,1-1 0,-5 0 1,0-1-1,-4-1 0,0 0 1,-2-1-1,0-1 0,-5-3 0,2-2 0,2-8 0,-14 7 0,5-6 0,-3-3 0,0 0 0,-3-2-1,4 0 1,-4 1 0,2 1 0,-2 0 0,3 2 0,-1 4 0,-1 0 1,-2 3-1,0 1 0,0 2 1,-1-1-1,2 4 0,-1 1 0,0 3 0,2 3 0,-1 5 0,1 3 0,-2 3 0,2 0-1,1 2 1,1-2 1,3-2-2,3-4 1,7-3 0,9-1 0,7-3-1,8-1 1,7-2 0,5-1-1,5 1-3,-1 0-25,1-5-1,0 0 0,-8-5-4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36.0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12 921 23,'0'0'10,"0"0"-1,-8 3 2,8-3 0,0 0-1,0 0 1,0 0-2,0 0-1,0 0-1,0 0-2,0 0-1,0 0-1,-3-11-1,3 11-1,0-11 1,-1 2 2,3 0 2,-3-4 0,3-1 0,-2-5-1,3 1 1,-2-4-1,4 0 1,-3-4-3,3 1-3,-1-1 0,1 0 0,2 3 1,-2-1-1,1 2 0,1 4-1,2 0 1,1 1 0,2 2 0,0-1 1,2 0-2,2 0 2,1-1-2,3 0 2,0 0-1,1 1 0,5-1 0,-2 3 0,6-1 0,2 0 0,1 0 0,2 1 0,2 0 0,0 0 0,-1 2 0,3-1 0,-2 4 0,-1 0 0,0 4 0,-1 0 0,0 3 0,0 1 0,-1 1 1,2 1-1,-2 1 0,0 1 0,1 0 0,0 0 0,-1 1 0,-2-2 0,0 2 0,0-1 0,-2 1 0,-3-1 0,1 0 0,-1 2-1,-2-1 1,-1 0 0,-3 0 0,-1 2 0,-1 2-17,-2 2-10,-7-3-1,-3 3-1,-7-10 1</inkml:trace>
  <inkml:trace contextRef="#ctx0" brushRef="#br0" timeOffset="1111">1616 123 23,'0'0'24,"0"0"-2,0 0-6,0 0-3,-7 16-3,8-3-2,0 0-2,2 7 0,-2-2 1,6 7 0,-4-1-1,5 4 1,-2-1-1,4 2-1,-3-3 1,3-2-4,-2-3-1,1-5-1,-1-7 1,0-5-1,0-7 1,1-5-1,0-7 0,1-3 1,-2-5-1,1-3 0,2 1 0,-3 1 1,1 3-1,-2 3-1,1 6 1,-8 12 0,16-3 0,-6 13 0,-2 5-1,3 6 1,-1 1 0,3 3 0,-1-4-1,0-2 2,-1-6-1,1-8 0,-1-6 1,0-6-1,0-7 1,-2-4-1,0-2 0,-1-3 0,0 0-9,-5-2-12,1 3-7,3 3 0,-2-1-2,3 6 2</inkml:trace>
  <inkml:trace contextRef="#ctx0" brushRef="#br0" timeOffset="1772">2223 206 40,'0'-9'29,"0"9"1,0 0-6,0 0-5,0 0-3,-4 17-3,8-1-7,-4 5-6,2 3-1,0 2 1,2 0 0,-2-2 0,0-6-10,2-6-11,-4-12-7,0 0 0,9-14-1</inkml:trace>
  <inkml:trace contextRef="#ctx0" brushRef="#br0" timeOffset="1983">2207 1 74,'-18'-6'5,"18"6"-5,-12 14-1,4-12-26</inkml:trace>
  <inkml:trace contextRef="#ctx0" brushRef="#br0" timeOffset="2403">2426 126 23,'0'0'24,"0"0"0,0 0-4,2 11-5,1 0 0,-2-1-2,2 8-3,-1-2-3,3 8 1,-3-4-1,2 3 0,-3-4-5,2-1-1,-1-6-1,-2-12 0,0 0 1,8 0-1,-5-14 1,1-5-1,0-2 1,1-2-1,-1 1 0,2-1-4,3 8-10,-2 3-8,2 5-6,4 5-2,1 2 2</inkml:trace>
  <inkml:trace contextRef="#ctx0" brushRef="#br0" timeOffset="2714">2774 233 25,'11'12'24,"-11"-12"1,15-4-1,-8-4-11,-1-6-1,0 0 2,-5-6-3,1 4-4,-8-2-2,1 5 0,-6 4 0,-1 7-1,-3 5 0,1 8-5,1 7 0,4 6 1,6 5-1,5 4 1,8-1 0,6-2 0,8-3-14,4-5-14,3-11-1,7-3-2,-3-12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39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0 46,'0'0'32,"0"0"0,0 0-6,8 0-11,-8 0-5,1 9 2,1 2-7,2 6-5,3 7 0,1 7 0,-1 8-1,4 7 1,0 5 0,0 2 1,0-2-1,0-3-1,-1-7 2,-1-8-1,-1-12 0,-1-13 0,-7-8 1,6-15-1,-6-6 0,-5-5 1,-5-2-2,-4-2 2,-3 1-2,-3 5 1,-1 8 0,1 7-1,3 9 0,3 8 1,6 9-1,6 4 1,5 6-1,5 0 1,4-2 0,6-5 1,5-7-13,1-7-14,4-10-1,1-4-2,-2-11 1</inkml:trace>
  <inkml:trace contextRef="#ctx0" brushRef="#br0" timeOffset="450">336 270 79,'1'11'29,"-1"-1"0,3 5-1,2 3-17,-1-2-12,0-1-14,4-2-10,-1-1-3,-7-12 0,14-5 0</inkml:trace>
  <inkml:trace contextRef="#ctx0" brushRef="#br0" timeOffset="610">345 102 74,'-15'5'4,"7"4"-4,3 6-3,-2-4-26</inkml:trace>
  <inkml:trace contextRef="#ctx0" brushRef="#br0" timeOffset="911">614 278 56,'0'0'29,"-2"-12"-5,2 12-2,-4-12-3,4 12-4,-7-10-4,7 10-6,-9-6-5,9 6-1,-14-2 1,14 2-1,-16 8 1,8 3-1,1 5 1,0 4-1,1 2 1,4 3 0,1-1-1,2-4 2,3-3-2,4-6 2,2-8-1,2-5 0,2-6 0,-1-3 0,0-3 1,0-1-1,-3 1 0,-2 4 0,-8 10 0,12-6-1,-12 6 1,5 17 0,-1-1-1,-2 0-1,5 5-17,1-3-8,-1-6 0,4-2-3,-11-10 0</inkml:trace>
  <inkml:trace contextRef="#ctx0" brushRef="#br0" timeOffset="1311">858 484 79,'0'0'6,"5"-9"-5,-5 9-12,-2-19-15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41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42,'0'0'25,"0"0"-1,-8 2-2,8-2-3,0 0-2,0 0-3,11 11-3,-1-8-7,8 4-4,7-1 0,8 1 0,7 0 0,9 1 0,7 1 1,7-2-1,7 1 0,7-1 0,0-1 0,1-1 0,-1 0 0,-4 0 0,-3 1-6,-7-4-17,-8-1-5,-7 2-1,-11-7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44.3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6 470 30,'-6'-8'27,"6"8"-3,0 0-2,0 0-4,0 0-1,-4 9-5,7 6-2,-2 0-3,4 7-1,-2 2-5,1 2-1,0 3 0,1-2 0,-2-2 0,0-3-1,0-5 1,-2-3 0,1-5 0,-2-9 0,0 0 0,0 0 1,5-12-1,-4-2 2,2-3-2,0-1 1,2-1-1,0 1 0,2 1 0,2 5 0,-1 3 0,0 4-1,2 3 1,0 4 0,-1 1-1,1 3 1,-1 2 0,-1 2 0,0 0 0,0 3 0,0 1 1,-2 0-2,0 0 1,-1-2 0,0-2 0,-5-10 0,13 3 0,-5-10 1,3-7-1,3-4 1,-1-2-1,5 0 1,0 3-2,0 8 1,1 6 0,-1 9 0,-1 10 0,-4 5-1,0 6 1,-4 0-1,-2-2 1,-3-7-17,-1-8-11,-3-10-1,2-10 0,0-9-1</inkml:trace>
  <inkml:trace contextRef="#ctx0" brushRef="#br0" timeOffset="721">556 569 68,'-7'10'31,"7"0"-2,0 4-6,0 3-9,5 9-4,1 2-9,2-1-2,2-1 2,1-3-1,4-8 1,4-8-1,-2-14 1,3-12 0,-3-9 0,0-4 0,-5-3 0,-5 0-1,-7 3 0,-10 2-8,-4 6-17,-6 9-4,-6 2-2,2 7-3</inkml:trace>
  <inkml:trace contextRef="#ctx0" brushRef="#br0" timeOffset="1151">975 156 62,'0'0'33,"0"0"-10,0 0-3,9 5-2,-9 3-4,5 12-7,-2 3-7,1 7 0,3 9 0,1 7 0,1 5 0,0 4 0,1 3 0,2-1 0,-1-5 0,0-7 0,0-9 1,-2-9-1,-3-11 1,-1-8 0,-5-8-1,2-15 2,-6 0-2,-5-1 1,-5-2-1,-2 2-1,-2 5 0,0 3 0,0 10 0,2 6-1,6 8 1,5 3 0,6 3 0,6-1 1,6-1 0,6-2-1,7-7-13,-1-7-12,3-9-2,2-2-1,-3-10-2</inkml:trace>
  <inkml:trace contextRef="#ctx0" brushRef="#br0" timeOffset="1542">1290 678 59,'9'33'32,"-2"-2"-1,3 5 0,0-4-12,1-8-18,3-8 0,0-12 0,0-11 0,-2-12 0,0-13-8,-1-7-17,-1-2-4,-4-9-2,2 2-3</inkml:trace>
  <inkml:trace contextRef="#ctx0" brushRef="#br0" timeOffset="1772">1510 0 71,'4'11'33,"-4"9"-1,6 19-3,2 16-19,0 9-10,1 10 0,0 7 0,4 2-1,-3-6 1,1-10-17,1-11-12,2-9-3,-7-21-2,4-10 1</inkml:trace>
  <inkml:trace contextRef="#ctx0" brushRef="#br0" timeOffset="2063">1717 583 72,'0'8'34,"7"10"-4,-1 4-10,0-2-8,8 5-5,-2-3-7,2-3 0,0-4 1,1-8 0,-4-10-1,1-9 2,-2-7-2,-5-7-14,1-3-12,-3 0-2,-3-4-6,1 8 1</inkml:trace>
  <inkml:trace contextRef="#ctx0" brushRef="#br0" timeOffset="2333">2116 484 66,'1'-10'34,"-1"10"-1,-13-6-1,4 1-17,0 4-15,9 1-1,-11 12 1,6 3-1,1 3 1,1 6-1,1 3 1,1 3 0,0 1-1,-6-4 1,1-4-11,-4-3-18,-1-3 1,-6-8-2,3-1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47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6 461 77,'-2'10'33,"-2"2"-2,2 3-10,5 7-11,-1 0-8,2 1-2,3 0 0,0-2 0,2-5 1,0-5 0,0-8 0,3-5 0,-3-7 0,0-4 0,-4-5-1,2 0 0,-6 0-10,-2-2-15,-5 3-3,3 4-2,-5 0 0</inkml:trace>
  <inkml:trace contextRef="#ctx0" brushRef="#br0" timeOffset="290">387 57 67,'0'-24'34,"-11"2"-2,-1 13-1,-6 8-17,-3 11-14,-3 14-1,6 18 1,4 14-1,5 15 0,5 7 0,6 3 1,2-2 0,7-9-6,2-13-10,3-17-12,0-12-1,-4-20-2,0-6-1</inkml:trace>
  <inkml:trace contextRef="#ctx0" brushRef="#br0" timeOffset="480">292 529 75,'-16'-16'33,"6"9"-1,2 1-2,8 6-24,0 0-27,13-1-8,8 6-4,1-7-2,7 1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48.0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6 512 36,'-4'14'32,"4"-14"0,0 0-7,-3 15-8,3-15-3,3 18-3,-4-7-6,4 3-4,-1 0-1,-1 1 0,0 0 0,0-3 1,-1-1-1,-1-3 1,1-8 0,0 0-1,0 0 1,0 0-1,6-22 1,0 0-1,1-1 1,2-2-1,1 0 0,3 2-1,2 6 1,1 0-14,3 9-14,4 8-2,-4-2-4,5 6 1</inkml:trace>
  <inkml:trace contextRef="#ctx0" brushRef="#br0" timeOffset="331">340 486 64,'0'0'34,"5"16"-1,-3-2-2,-1 1-17,4 2-11,-2 1-3,0-3 0,3-4-13,-6-11-12,0 0-3,8-19-2,-8-6 0</inkml:trace>
  <inkml:trace contextRef="#ctx0" brushRef="#br0" timeOffset="481">349 328 59,'-4'-15'4,"4"15"-6,-12-14-5,12 14-16</inkml:trace>
  <inkml:trace contextRef="#ctx0" brushRef="#br0" timeOffset="741">741 481 75,'-4'-11'32,"4"11"-6,-7-9-6,-2 3-3,9 6-8,-19-4-9,3 3 0,-1 1 0,-3 3 1,2-1-1,-1 6 0,3 1 0,4 3 0,4-1 0,7 1 0,4-4 0,5-4 0,3-2 0,3-5 0,1-3 0,1-1 1,-1-1-2,-1 4 1,0 7-1,-1 9 1,-1 9 0,-1 8-1,-3 9 1,-1 8-1,-4 6 1,-2 6 0,-6 2 0,-6-2 1,-4-2-1,-5-4 0,-2-9 0,1-10 0,-1-11-14,0-14-14,0-17 0,6-8-2,2-13 0</inkml:trace>
  <inkml:trace contextRef="#ctx0" brushRef="#br0" timeOffset="1292">908 494 61,'-1'13'34,"2"8"-2,-4-2 0,0 1-15,1 2-17,2 0-10,-1-7-13,1-15-5,2 9-4,-3-22 1</inkml:trace>
  <inkml:trace contextRef="#ctx0" brushRef="#br0" timeOffset="1442">865 394 91,'0'0'14,"-11"-5"-11,11 5-11,0 0-26,-6-15 0</inkml:trace>
  <inkml:trace contextRef="#ctx0" brushRef="#br0" timeOffset="1692">1245 123 47,'0'0'33,"0"0"1,-8-10-8,8 10-6,0 0-6,0 0-6,0 0-8,-3 11 0,5 2 0,1 7-1,3 8 1,1 9 0,2 9-1,0 6 1,2 3 0,-1 1 0,0-4 0,-2-7 1,-1-8-1,-3-11 0,-1-12 1,-3-14-1,0 0 0,-8-11 0,-3-2 0,-4-2-1,-4-1 1,-2 4 0,0 4-1,-1 5 1,4 8-1,3 5 1,8 4-1,8 4 1,6-1 0,8 0 0,4-4 0,4-7-18,4-6-10,3-6 0,-4-7-2,0-1 1</inkml:trace>
  <inkml:trace contextRef="#ctx0" brushRef="#br0" timeOffset="2163">1463 444 72,'7'15'30,"-3"-3"-4,-2 3-6,0 1-4,3 6-4,-4-3-12,2-2 0,2 0-17,-2-9-11,-3-8 0,2-8-2,-2-8 1</inkml:trace>
  <inkml:trace contextRef="#ctx0" brushRef="#br0" timeOffset="2333">1478 324 41,'-5'-14'12,"5"2"-11,2 1-3,-2-11-12,8 6-12</inkml:trace>
  <inkml:trace contextRef="#ctx0" brushRef="#br0" timeOffset="2504">1597 0 72,'2'14'34,"6"16"-1,-5 8-5,2 6-17,3 11-11,1 5 0,0 5 0,-2 1 0,1-5-1,1-6-17,0-7-10,-5-14-3,4-6-2,-7-19 0</inkml:trace>
  <inkml:trace contextRef="#ctx0" brushRef="#br0" timeOffset="2714">1608 396 58,'3'10'34,"7"8"-1,0-4 0,4-3-14,6 0-25,5-2-20,0-3-3,-3-6 0,3 2-3</inkml:trace>
  <inkml:trace contextRef="#ctx0" brushRef="#br0" timeOffset="2904">1856 474 76,'2'14'32,"6"3"-1,-2-1-4,2-7-16,8 0-9,-2-5-1,3-4 0,0-5 0,-1-1-1,-2-2 1,-5 2-1,-9 6 0,9 4-1,-10 11 0,-5 10 1,-3 11-1,-5 7-1,1 9-19,-1 4-7,-5-1-1,5 1-2,-4-12-2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54.1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0 297 32,'0'16'21,"-1"-3"-4,4 9-6,3 3-1,2 7-4,6 6-2,2 1 0,4 3 0,6-3 0,7-1 0,3-4 1,8-2 2,4-10 1,11-2-1,2-9 0,9-2-1,2-9-1,6-1 0,3-9 0,3-2-5,2-5 0,-4-3 0,-1-3 0,-8-5-7,2 4-14,-7 1-7,-11-3-5,-3 7 1</inkml:trace>
  <inkml:trace contextRef="#ctx0" brushRef="#br0" timeOffset="651">1647 172 19,'-8'-17'31,"8"17"1,-3-11-6,3 11-7,8 15-2,-2 4-2,6 14-4,-1 4-6,3 9-3,1 7-2,-1 1 0,-1-5 0,-1-6-2,-2-9-11,-2-11-11,-8-23-4,12 2-2,-10-22 1</inkml:trace>
  <inkml:trace contextRef="#ctx0" brushRef="#br0" timeOffset="871">1845 113 68,'0'0'29,"11"16"1,-6 10-1,-1 8-9,6 9-20,0 7 0,1 1 0,3 2 0,-3-7 0,0-7-1,-3-13-12,2-13-14,-2-6-1,-8-7-2,7-18 1</inkml:trace>
  <inkml:trace contextRef="#ctx0" brushRef="#br0" timeOffset="1101">1654 282 74,'-9'8'30,"8"4"-1,3-3 0,6-4-15,7-3-14,7-4 1,5-5-1,5-5 0,3 0 0,0-2 0,0 1 0,0 2 0,-2 0-9,0 6-13,-2 4-6,-8 0-1,-2 4-3</inkml:trace>
  <inkml:trace contextRef="#ctx0" brushRef="#br0" timeOffset="1432">1689 463 76,'-8'0'33,"8"0"-1,0 0 1,17-2-31,3-3-2,10-3 0,3 0 1,5 0-1,2-3-3,3 0-25,2 4-4,-9-4-1,3 4-1</inkml:trace>
  <inkml:trace contextRef="#ctx0" brushRef="#br0" timeOffset="2103">2483 409 51,'0'0'24,"-5"-9"0,5 9-3,0 0-2,-11 3-2,12 11-3,-3 3-6,2 11-8,4 5-1,0 5 1,2 4 0,4-3 0,0-5 0,3-10 0,0-15 0,2-15 1,1-16-1,0-11 1,-2-10-1,-4-3 1,-4-3-1,-7 2 0,-6 7 0,-5 8 0,-4 14-5,-4 4-13,4 10-9,3 9-4,4 3-2,11 9 0</inkml:trace>
  <inkml:trace contextRef="#ctx0" brushRef="#br0" timeOffset="2443">2987 233 41,'13'-32'34,"-7"-4"0,-1 1-9,-2 2-8,-11-1-1,5 8-5,-10 4-9,2 9-2,-3 11 0,-1 11-1,-1 16 0,6 12 1,3 13 0,4 10 0,6 6 0,1 1 0,5-2 0,2-4-1,1-13 1,0-8-21,1-12-7,-2-7-1,-11-21-1,7 10 2</inkml:trace>
  <inkml:trace contextRef="#ctx0" brushRef="#br0" timeOffset="2704">2828 465 82,'-8'-8'31,"8"8"-2,0 0-1,17-1-21,4 4-16,6-2-20,5-8-3,6 2-3,-6-10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3:57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104 470 48,'-4'-18'34,"4"18"0,-10-14-10,-1 9-6,3 8-4,-8 3-7,3 9-7,-1 10-1,3 8 0,1 7 1,5 3 0,5-2 0,5-1-1,9-9 1,4-10-8,7-8-14,3-11-6,0-13-1,5-4-1</inkml:trace>
  <inkml:trace contextRef="#ctx0" brushRef="#br0" timeOffset="261">371 605 81,'0'21'30,"5"5"-1,-3 0-1,1-4-21,4-3-7,3-6 0,1-11 1,1-14-1,1-8 0,-2-8 0,-3-4 1,-3-1-1,-5 0 0,-1 6-19,-6 9-10,-11 5 1,1 9-3,-7 4 2</inkml:trace>
  <inkml:trace contextRef="#ctx0" brushRef="#br0" timeOffset="721">716 555 26,'0'0'32,"0"0"1,0 0-7,-4 9-7,4-9-4,3 19-3,0-4-3,0 9-6,0 2-3,1 3 0,-2 1 0,1-3-1,3-1-16,-2-8-12,-4-18-1,0 0-3,5-15 0</inkml:trace>
  <inkml:trace contextRef="#ctx0" brushRef="#br0" timeOffset="932">664 371 75,'-18'-3'28,"10"7"-23,8-4-5,-12-10-34,22-4 1</inkml:trace>
  <inkml:trace contextRef="#ctx0" brushRef="#br0" timeOffset="1462">1089 6 48,'-6'-12'34,"6"12"-1,-8-5-5,8 5-10,-8 26-5,5 3-9,3 15-4,3 13 0,2 11-1,-2 10 1,4 4 0,-2 1-1,2-8 2,-2-10-2,-1-15 0,1-16-22,1-17-5,-6-17-1,8-12-1</inkml:trace>
  <inkml:trace contextRef="#ctx0" brushRef="#br0" timeOffset="1813">1428 473 69,'-3'-11'31,"3"11"-1,-12-11-1,12 11-11,-20-6-13,9 5-6,-1 3 1,1 4-1,-3 3 1,4 5-1,-1 2 1,2 3 0,3 0-1,2 0 1,1 1-16,-2-1-13,-1-5 1,-3 0-3,0-4 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00.1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1306 0 65,'0'0'20,"-4"10"2,4-10 0,2 20-5,-3-10-5,5 5-4,-4-3 0,2 3-3,-3-3 0,1 2-3,-1-2-2,-4 1 0,-2 1 0,-4 0 0,-2 1 0,-2 1 0,-4 4 0,-1-2 0,-4 1-1,-3-1 0,-1-2 0,-1-1 0,-3-4 0,-6-2 0,-2-5 0,-5-1 0,-4-1 0,-7 0 1,-4 2 0,-5 3 0,-4 4 1,-3 3-1,-3 3 0,0 3 1,-1 1-1,-2-3-16,4-1-12,2-3 0,1-10-6,9 0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01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142 441 78,'0'0'24,"-10"-8"-1,2 10-3,-5 2-4,-1 6-2,-6 3-8,-1 6-6,2 6 0,1 3 0,5 5 1,7 2 0,7-1-1,8-2 0,6-4 0,7-5 0,7-8-1,2-9-13,2-10-14,0-5-2,-4-10 0,0-1-1</inkml:trace>
  <inkml:trace contextRef="#ctx0" brushRef="#br0" timeOffset="371">427 478 73,'0'0'32,"-12"10"-1,12-10-6,-7 23-11,2-4-10,5 8-3,3 4-1,4 3 1,3-1-1,2-3 1,4-6-2,3-10 1,0-14 0,-1-10-1,-2-11 1,-4-5 0,-4-5 0,-5-1 0,-6 0 0,-6 6-1,-6 5 0,-4 4-13,1 8-11,1 8-3,1 2-3,7 7 2</inkml:trace>
  <inkml:trace contextRef="#ctx0" brushRef="#br0" timeOffset="862">763 489 66,'0'0'26,"2"13"-1,1-1-2,-2 2-4,4 8-4,-3-2-7,3 3-8,1 1 0,0-4 0,-3-3-1,-2-8-18,-1-9-10,0 0-1,4-22-1,-5 0 2</inkml:trace>
  <inkml:trace contextRef="#ctx0" brushRef="#br0" timeOffset="1042">738 364 83,'0'0'31,"-10"-10"-8,9 2-21,1-2-28,0-13-7,8 0 0</inkml:trace>
  <inkml:trace contextRef="#ctx0" brushRef="#br0" timeOffset="1252">935 0 52,'5'11'33,"5"13"0,-5 6 0,0 14-12,6 13-12,-5 11-8,0 9-1,-1 7 0,-3 0 0,-2-5-2,0-8-28,-2-20-4,5-14 0,-4-28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23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76 127 26,'0'-15'34,"0"15"0,0 0-3,0 0-11,3 11-4,-3 7-3,4 15-7,-2 12-5,1 11 0,-2 12-1,2 11 1,-2 9-1,0 1 0,-1 1 0,0-4 0,0-12 0,0-10 0,4-10-18,-1-15-11,-5-23-5,6-8-1,-8-20 1</inkml:trace>
  <inkml:trace contextRef="#ctx0" brushRef="#br0" timeOffset="341">0 144 56,'2'-31'34,"9"5"-1,-1-4-1,5 3-15,9 9-12,3 7-4,8 10-1,3 12 0,4 11 0,1 13 1,1 12-1,-2 10 1,-6 9-1,-8 8 0,-8 3 0,-10 7 0,-9 3 0,-10 0 0,-7-2-1,-6-5 1,-2-9 0,-1-14-1,-2-13-22,1-21-9,6-8-2,-2-21 0</inkml:trace>
  <inkml:trace contextRef="#ctx0" brushRef="#br0" timeOffset="831">569 663 35,'0'0'33,"2"12"2,4 4-5,-2 5-11,0 2-5,5 10-2,-5 1-11,2 2-2,-1 2 2,-2-5-2,1-3-10,-3-10-16,-1-20-7,0 0 0,-14-18 0</inkml:trace>
  <inkml:trace contextRef="#ctx0" brushRef="#br0" timeOffset="1022">532 470 64,'0'0'4,"3"-8"-4,-3 8-1,12-10-32</inkml:trace>
  <inkml:trace contextRef="#ctx0" brushRef="#br0" timeOffset="1442">787 615 60,'-2'-12'35,"2"12"-3,0 0-4,0 0-12,0 0-11,0 9-5,4 4 0,0 8 0,0 5-1,1 5 1,0 3 0,-2 1 0,0-2 0,-2-4 0,0-5 0,-1-11 0,0-13 0,0 0 0,0-14 1,1-10-1,1-5 0,4-3 0,1-1 0,3 0 0,3 5 1,4 8-12,0 3-13,-1 5-8,7 9-2,-4-4 0</inkml:trace>
  <inkml:trace contextRef="#ctx0" brushRef="#br0" timeOffset="1843">1183 723 61,'12'-3'35,"5"-3"-3,-3-6-10,-2-12-7,2 2-4,-4-9-10,-3 1-1,-6 1 1,-4 4-2,-8 6 1,-2 7 0,-5 11 0,0 10 0,-1 10-1,5 9 1,5 10 0,8 4 0,5 4-1,7 0 1,6-5 1,5-4-4,3-8-20,2-5-8,-6-17-2,2-5-1</inkml:trace>
  <inkml:trace contextRef="#ctx0" brushRef="#br0" timeOffset="2263">1576 583 66,'-7'10'35,"-9"1"-2,4 13-2,0 7-18,3 3-14,2 3 1,5 3 0,5-1-1,7-3 2,4-6-2,7-10 2,2-8-1,2-10-1,-1-12-17,2-12-8,1-6-5,-9-15-3,6-2 0</inkml:trace>
  <inkml:trace contextRef="#ctx0" brushRef="#br0" timeOffset="2474">1834 115 58,'7'-31'35,"-9"7"-2,2 24-1,0 0-12,-2 29-20,1 4-1,2 11 1,2 12-1,2 10 1,4 7 0,3 4 0,-1 2-1,2-3 1,-1-5-1,-1-9 1,-3-14-15,-2-12-9,-1-11-7,-5-25-3,0 0 2</inkml:trace>
  <inkml:trace contextRef="#ctx0" brushRef="#br0" timeOffset="2684">1769 585 80,'-4'-10'34,"18"14"-1,4 3-3,6 1-31,7-6-16,5-5-14,7 3-2,-5-13-2,3 1 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03.4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65,'7'-11'34,"-7"11"-1,2 13-2,-2-1-17,5 8-12,1 7-1,3 8-1,1 8 0,4 9 0,0 6 0,3 5 0,-1 5 0,1 2 0,-1-3 0,-1-4 0,-3-9 0,-2-11 0,-2-11 0,-2-14 0,-6-18 0,0 0 0,4-24 0,-10-1 0,-5-4 0,-5-1 0,-6 1 0,-5 3 0,-3 8 0,1 8-1,1 12 1,4 10 0,8 11 0,8 6 1,8 6-2,10 1 2,8-1-2,4-6 1,4-10 0,3-14-2,2-12-24,0-8-3,-7-12 0,1-3-1</inkml:trace>
  <inkml:trace contextRef="#ctx0" brushRef="#br0" timeOffset="451">408 467 82,'6'17'32,"3"9"-1,-4 0 1,1 5-32,4 1 1,0-2-4,-3-5-13,2-7-12,-2-3 0,-7-15-5,0 0 1</inkml:trace>
  <inkml:trace contextRef="#ctx0" brushRef="#br0" timeOffset="952">737 457 48,'0'0'33,"-11"-12"0,11 12-10,-18-15-6,10 12-4,-6-3-2,1 4-10,0 3 0,-2 5-1,1 6 0,0 6 1,3 8-1,1 8 1,5 3-1,2 1 0,5 0 0,3-4 0,3-8 0,4-9 0,2-14 0,1-13-1,1-10 1,0-6 0,-2-4 0,0 0-1,-4 3 2,0 7-1,-2 8 0,0 11 1,-1 10-1,0 8 0,0 3 1,2 3-1,2 4-3,0-4-2,6 1-10,-5-10-3,5-1-9,2-1-2,-3-5-1,2 0 1</inkml:trace>
  <inkml:trace contextRef="#ctx0" brushRef="#br0" timeOffset="1562">1050 679 81,'0'0'34,"4"11"-2,-4-11-26,-14-8-39,14-1 0,-6-10-2</inkml:trace>
  <inkml:trace contextRef="#ctx0" brushRef="#br0" timeOffset="2073">370 325 64,'-14'4'14,"14"-4"-13,-12-7-2,3-13-20,9 0-13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13.4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24 54,'-5'-12'36,"5"12"-6,0-12-7,-4 4-4,4 8-3,0 0-5,0 0-6,0 0-4,4 9-1,-2 6 0,0 7-1,2 7 1,-1 5 0,1 9-1,1 2 1,1 0 0,0-2-1,-1-3 1,0-7 0,-1-6 0,-1-7 0,1-7 0,-4-13 1,4 11-1,-4-11 0,0 0 0,2-14 0,-1 2 1,1-6-1,-1-5 0,1-4 0,0-4 0,1-1 0,1 2 0,2-1 0,1 4 0,-1 5 0,3 4 0,1 4 0,0 4 0,-1 4 0,3 2 0,0 4 0,1 4 0,0 5 0,3 4 0,0 5 0,2 4 0,0 5 0,0 2 0,-2 0-1,-2-1 2,-1-6-2,-3-4 2,-2-6-1,-8-12 0,12-4 0,-7-10-1,1-6 2,1-3-2,1-1 2,2 0-2,2 2 1,1 6 1,3 6-1,1 6 0,1 6 1,-1 6-1,1 5 0,-1 4 0,0 5 0,-3 2 0,-1-1-5,0 2-19,-1-4-6,-2-7-1,2-4-2</inkml:trace>
  <inkml:trace contextRef="#ctx0" brushRef="#br0" timeOffset="841">873 172 52,'0'0'33,"-1"-12"-5,1 12-6,-4-10-2,4 10-3,-9-7-6,0 3-6,1 3-5,-2 1 0,-2 2 1,-2 1-1,1 2 1,-1 5 0,2 4 0,1 3-1,4 3 1,4 4 0,4-1-1,6-1 0,2-3 0,2-6-1,3-8 1,2-9-1,0-4 0,0-7 1,-2-3 0,-1-1 0,-1 0-1,-2 2 2,-1 7-1,-9 10 1,14-3-1,-14 3 1,16 18-1,-5 0-4,-2-4-13,5 3-10,1-3-3,-1-5-2,0-3 0</inkml:trace>
  <inkml:trace contextRef="#ctx0" brushRef="#br0" timeOffset="1221">1058 190 63,'1'-9'32,"-1"0"-4,0 1-6,0 8-3,14-2-3,2 14-7,0 6-8,5 6 0,2 5 0,3 5-1,0 0 1,1 1-1,-2-5 0,-3-6-4,-1-5-19,-4-7-7,-5-9-4,0-1 0</inkml:trace>
  <inkml:trace contextRef="#ctx0" brushRef="#br0" timeOffset="1572">1172 422 90,'-4'8'34,"4"-8"-1,0 0-5,-4-13-24,7-1-4,3-8-1,2-1 1,2-2 0,4-1 0,1 1 0,3 3-2,-1-1-19,3 2-9,3 9-4,-4-3 0,5 8-1</inkml:trace>
  <inkml:trace contextRef="#ctx0" brushRef="#br0" timeOffset="1802">1545 415 86,'2'13'34,"2"-1"0,-4-12-29,-6-9-37,10-4-3,-3-14-2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15.6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6 118 75,'-8'2'35,"8"-2"-5,2 20-6,0-7-6,10 11-10,2-1-7,3 2-1,4-2 0,4-2-1,1 0-5,-1-11-17,1-5-7,2-8-4,-9-9 0</inkml:trace>
  <inkml:trace contextRef="#ctx0" brushRef="#br0" timeOffset="270">253 0 42,'0'0'34,"2"8"0,-1 0-5,0 4-8,7 10-4,-6 4-6,6 14-7,-4 12-3,-1 11-1,-5 10 0,-3 4 0,-7 4-1,-5-1 1,-6 0 0,-3-10 0,-2-10-1,-2-13-11,3-12-18,3-5-4,-1-14-1,8-2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17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 66,'0'0'36,"0"0"-2,0 0 1,0 0-15,15-2-20,-5 4 0,2-1 0,2 0 0,1 0 0,2 0-2,-1-4-10,5 3-14,-4-1-4,-4-1-2,1 3-2</inkml:trace>
  <inkml:trace contextRef="#ctx0" brushRef="#br0" timeOffset="210">123 143 83,'-1'12'34,"5"2"0,1-4 0,-5-10-28,19 8-15,-1-7-22,3-1-1,-5-10-4,7 0 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18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365 184 53,'2'-8'35,"-6"-5"-4,0-3-7,0 2-6,-6-9-1,0 6-8,-7-6-9,-4 1 0,-4 4 0,-4 2 1,-3 6-1,-1 6 1,0 8-1,3 7 1,4 12 0,3 13-1,7 10 0,7 14 0,5 7 0,6 6 0,5 1 0,4-2 0,5-9 0,1-7 1,4-8-8,-5-16-16,4-10-6,-3-6-4,-6-10-1</inkml:trace>
  <inkml:trace contextRef="#ctx0" brushRef="#br0" timeOffset="360">0 479 93,'11'0'33,"1"8"1,6 0-9,9 0-19,2-1-9,2-8-23,3-5-7,4-2-1,-6-9-1</inkml:trace>
  <inkml:trace contextRef="#ctx0" brushRef="#br0" timeOffset="811">510 410 67,'0'0'34,"0"0"-5,0 0-8,0 0-2,-3 13-6,6 3-8,-1 4-4,1 4 0,1 4-1,-1 2 1,3-1-2,-2-1 1,2-6 0,-2-5-1,0-9 1,-4-8-1,5-9 1,-4-9-1,0-6 1,0-5-1,1-4 1,3-1 0,-3 1 0,4 6-1,1 5 2,3 7-4,4 12-16,1 4-9,1 5-3,4 5-3,-2-1 2</inkml:trace>
  <inkml:trace contextRef="#ctx0" brushRef="#br0" timeOffset="1172">816 473 52,'0'0'27,"12"3"-1,-12-3-4,17 0-2,-17 0-3,19-6-3,-13-4-7,5-2-5,-3 0-2,-2-3 0,-1 0 0,-2 1 0,-3 1-1,-3 2 1,3 11 0,-18-7 0,6 12 0,1 7 1,-1 4-1,2 7 0,4 5 1,5 4-1,5 1 0,4 0 0,7-4 0,1-4 0,5-4-9,-1-9-14,-1-9-6,0-3-1,-2-6 0</inkml:trace>
  <inkml:trace contextRef="#ctx0" brushRef="#br0" timeOffset="1542">1091 504 61,'13'-5'30,"-13"5"0,10-17-5,-10 17-9,8-19-2,-8 19-5,3-16-9,-3 16 1,0 0-1,-10-1 1,3 9-1,2 5 1,0 7-1,2 3 1,3 1-1,3 0 0,6-4 0,3-7-13,6-5-17,3-5 0,-1-10-3,5-1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20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13 68,'-2'-9'33,"-2"1"0,4 8-11,0 8-5,2 9-7,5 15-8,0 11-1,2 12-1,1 10 1,2 9-1,-1 3 0,-2-3 0,0-4 0,-1-11 1,0-8-9,-3-16-16,1-13-5,1-10-3,-7-12 0</inkml:trace>
  <inkml:trace contextRef="#ctx0" brushRef="#br0" timeOffset="260">300 533 64,'19'11'33,"-3"-9"-1,1-3 0,-3-8-13,-2-11-14,1-4-5,-4-3 0,-4 0 0,-5 0 0,-5 5 0,-6 3 0,-5 9 0,-1 11 0,-2 11 1,3 8-1,4 11 0,8 9 0,8 7 1,8 2-1,8-1 0,8-1-2,2-11-20,6-9-7,0-11 0,-4-15-3</inkml:trace>
  <inkml:trace contextRef="#ctx0" brushRef="#br0" timeOffset="661">621 413 58,'0'0'33,"0"0"-1,-1 11-6,3 0-8,-2-1-5,6 8-6,-3 1-7,3 5 0,-2 0 0,2 1 0,0-5 0,-1-2 0,1-7 0,-6-11-1,13 2 1,-5-11 0,3-4-1,1-1 1,2 1 0,2 4 0,3 8 1,2 6-1,0 8 0,0 7 0,-3 4-1,-1-4-17,0 2-10,0-5-2,-5-12-1,0-4-1</inkml:trace>
  <inkml:trace contextRef="#ctx0" brushRef="#br0" timeOffset="1162">1180 506 34,'0'0'32,"0"0"1,0 0-3,-1-13-11,1 13-5,-3-11-1,3 11-5,0 0-8,-16-3 0,5 5 0,-4 8 1,-2 5-1,-1 4 0,1 3 1,2 1-1,4-1 0,4-2 1,6-3-2,7-8 1,4-6 0,4-10-1,1-7 1,0-7-1,1-3 1,-1-2 0,-3 3 0,-1 3 0,-1 8 1,0 11-1,-2 14 0,1 10 0,-1 11 1,0 12-1,-1 7 0,-3 8 0,-2 1 0,-5 0 0,-4-5 0,-2-8-1,-4-9 1,-2-11 0,0-11-17,-1-16-11,-2-13-1,0-10-1,0-11 0</inkml:trace>
  <inkml:trace contextRef="#ctx0" brushRef="#br0" timeOffset="1732">1489 73 64,'0'0'32,"0"0"0,10 12-2,-6 6-11,-4 8-11,4 11-8,1 11 0,2 9 1,0 6-1,0 3 0,-1-2 0,1-6 0,0-10 0,-1-14-6,2-11-18,-4-12-5,-4-11-1,-2-10-1</inkml:trace>
  <inkml:trace contextRef="#ctx0" brushRef="#br0" timeOffset="1933">1470 532 93,'-11'7'30,"16"1"0,6-2 0,4-4-27,10-2-3,6-6-7,4-7-23,-1-10-3,8-1-1,-7-7 1</inkml:trace>
  <inkml:trace contextRef="#ctx0" brushRef="#br0" timeOffset="2253">1759 87 67,'-1'-8'34,"-5"0"-1,6 8-10,0 0-7,-8 0-6,8 10-9,1 6-1,0 7 0,1 9 0,1 6 0,1 8 0,0 7 0,1 3 0,0 0 0,1-1 0,-1-10 0,1-8 0,2-14 0,2-13 0,1-14 0,5-10 0,1-6-1,6 1 1,3 4 0,3 8 0,0 10 1,-1 11-1,0 7-1,-2 4-28,-4 5-3,-9-11-1,0-2-1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26.7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0 45,'-8'12'34,"8"-12"0,1 10-2,-1-10-14,13 8-6,5-3-7,1 0-3,5-1-5,4 3-22,3 1-7,-5-7-1,5 4-1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27.2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173 383 50,'0'0'31,"0"0"-6,0 0-4,0 0-2,0 0-4,0 0-2,-9-6-7,9 6-5,0 0-1,-14-2 0,14 2 0,-16 4 0,5 1 0,2 4 0,1 5 1,1 2-1,4 4 0,3 3 0,1 4 0,5-1 0,0-1 0,0-1 1,0 0-1,-3 0 0,-7-1 0,0-1 0,-6-1 0,-3 0 0,-3-2 0,-1-2 0,-1-5-1,1-7-7,7-2-11,1-8-6,3-4-4,6-2-2,4-4 2</inkml:trace>
  <inkml:trace contextRef="#ctx0" brushRef="#br0" timeOffset="441">409 437 45,'0'0'29,"0"0"2,-6 12-1,2-1-11,7 11-6,-3 0 0,7 8-10,0 0-3,6 0 0,-1-4 0,5-7 0,0-11 0,1-14 0,-2-10 0,-2-8 0,-5-4 0,-7-2-1,-5 0 1,-8 4 0,-7 6 0,-6 5-3,4 8-16,-2 3-10,1 2-2,10 3-2,3-2 1</inkml:trace>
  <inkml:trace contextRef="#ctx0" brushRef="#br0" timeOffset="922">773 0 53,'0'0'33,"0"0"-2,0 0 0,0 16-14,-1-1-6,5 14-4,-2 10-6,1 12-1,2 14 0,-2 10 0,1 10 0,-1 2 0,0-5 0,1-7 0,0-13-1,-1-16-14,3-20-14,2-15 0,-2-21-2,1-9 2</inkml:trace>
  <inkml:trace contextRef="#ctx0" brushRef="#br0" timeOffset="1212">1005 473 52,'0'0'29,"10"6"2,-10-6-2,4 10-10,3 5-12,-5 0 0,6 10-2,-4 2-2,2 3-3,-1 1-1,-2-8-16,0-6-12,0-6 0,-3-11-2,4-13 1</inkml:trace>
  <inkml:trace contextRef="#ctx0" brushRef="#br0" timeOffset="1803">1311 18 6,'0'0'16,"0"0"-1,0 0-4,0 0-7,-2 9-2,2-9-2,0 0 0,0 0 1,0 0-1,0 0 2,0 0 4,8 6 4,-8-6 6,0 0 0,0 0 0,0 0-1,2 8 0,-2-8-1,0 0-3,2 12-5,-1-4-6,1 5 0,2 3 0,-1 7 0,1 6 0,0 8 1,2 6-2,1 6 2,1 5-1,1 4 0,0-1-1,2-1 2,1-2-2,-2-10 1,1-4 0,1-10 0,-3-6 0,0-9 0,-3-6-1,-6-9 1,9 2 0,-9-2 0,2-10-1,-2 10 1,-5-16 0,0 5 0,-1-1 0,-4-1 0,1-1 0,-5-2 0,0 1 0,-3 1 0,-1 4 0,1 5 0,1 6 0,0 6 0,5 8 0,5 9 0,5 6 0,4 3 0,5-1 1,6-1-1,4-6 0,5-3-1,1-10 1,4-6-10,-6-11-18,0-9 0,-4-4-1,-8-7-1</inkml:trace>
  <inkml:trace contextRef="#ctx0" brushRef="#br0" timeOffset="2464">1132 300 92,'0'0'9,"0"0"-10,-5-8-3,9-8-30,-1-19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30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31 0 80,'-9'-7'34,"9"7"-2,-9 23-8,1 1-15,6 15-5,1 15-4,1 10 0,2 10 0,0 8 0,2 2 0,-1-5 0,3-7 0,-1-10 0,0-13-1,-2-12-9,5-9-12,-4-11-7,-4-17 0,7 8-2</inkml:trace>
  <inkml:trace contextRef="#ctx0" brushRef="#br0" timeOffset="270">223 691 61,'8'-15'32,"1"-1"-1,-2-5-10,-6-4-6,3 5-1,-8-3-8,-2 7-6,-5 7 1,-4 9-1,0 8 0,-1 5 0,1 6 0,6 6 0,4 4 0,6 2 1,8-2-1,6-2-2,4-2-18,4-6-9,4-9 0,1-6-1,-6-11 0</inkml:trace>
  <inkml:trace contextRef="#ctx0" brushRef="#br0" timeOffset="570">424 523 37,'0'0'30,"0"0"2,0 0-5,5 8-9,-1 4-2,-3-3-1,6 8-8,-3 1-7,1 2 0,0 3 0,0 2 0,0-1 0,0-3 0,-1-3 0,2-5 0,0-5 0,2-7 0,0-3-1,2-4 1,2 2 0,1 2 0,1 7 0,1 5 0,2 6 0,0 2-4,3 4-19,-2-1-6,-1-7-1,2-3-2</inkml:trace>
  <inkml:trace contextRef="#ctx0" brushRef="#br0" timeOffset="971">884 647 55,'2'-16'32,"-2"16"-4,-4-12-4,-2 4-4,6 8-4,-17-6-9,5 6-7,-5 5 0,-1 4 0,0 4 0,0 5 1,1 5-2,4 1 1,5-1 0,7-2 0,3-5 0,7-5 0,4-8 0,3-9-1,0-4 1,0-5 0,0 1 0,-2 2 0,2 7 1,-1 9-1,-1 10 0,-3 10 0,2 11 1,-5 7-2,-2 5 2,-3 5-2,-4 0 1,-5-1 0,-5-6 0,-2-9-8,-2-11-20,-1-11-1,-4-15 0,1-11-1</inkml:trace>
  <inkml:trace contextRef="#ctx0" brushRef="#br0" timeOffset="1472">1027 117 91,'7'-10'29,"-7"10"1,10 0-6,-5 8-18,4 11-3,0 11-3,3 14 0,-3 11 0,-1 13 0,1 9 0,-1 3 0,1 1 0,-2-7 0,0-10-1,-4-15-13,3-15-14,0-14-1,-6-20-1,0 0 0</inkml:trace>
  <inkml:trace contextRef="#ctx0" brushRef="#br0" timeOffset="1662">1079 657 86,'-7'-10'29,"7"10"0,0 0 1,17-4-23,5 4-7,8 1-14,2-4-14,4-8-3,3 2-3,-5-10 2</inkml:trace>
  <inkml:trace contextRef="#ctx0" brushRef="#br0" timeOffset="1932">1258 63 56,'0'0'33,"0"0"-1,9 7-9,-9-7-6,13 22-2,-6-5-8,4 9-7,-1 7 0,3 7 0,-1 9 0,-1 5 0,-1 6 0,-2 5 0,-2-2 0,-2 0 0,1-7-1,-1-8 2,0-12-2,1-15 1,4-13 0,1-15 0,3-8 0,1-5-1,5 2 1,5 4 0,-3 9 0,2 6-11,-1 12-18,5 11-3,-6-1-1,3 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33.8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0 63,'-7'15'34,"7"-15"-2,0 11 1,7-1-14,3-8-19,2 1 0,4 0 0,1-2 0,0-1-15,-4 0-14,-1-2 0,-1 1-1,-11 1 0</inkml:trace>
  <inkml:trace contextRef="#ctx0" brushRef="#br0" timeOffset="180">28 212 68,'-3'22'30,"4"-2"0,6-6-1,1-10-13,9-4-27,7-7-18,6-1-1,-1-8-2,6-2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8:54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96 0 89,'0'0'34,"-10"-8"1,10 8-7,0 0-22,0 0-6,-2 13 0,2-1 0,0 3 0,0 5-1,1 7 2,1 5-2,1 5 2,1 7-1,2 3 0,0 2 0,3 5 0,0-1 0,0 0 0,0-2 0,1-3 0,1-6-1,-2-6 2,0-5-1,-2-7 0,-1-6-1,-1-5 1,-5-13 0,0 0 0,0 0 1,3-11-1,-6-2 0,0-3 0,-3-4 0,1 0 0,-2-2 0,-1 2 0,-2 1 0,0 0 0,-2 2 0,0 2 0,-3 3 0,1 2 0,-1 4 0,0 3 0,0 7-1,1 4 1,1 5 0,2 7 0,3 4-1,3 4 2,4 4-2,4-1 2,4-1-2,4-3 2,4-5-2,3-6 2,4-6-1,1-8 0,0-5 0,0-7-10,4-2-14,-3 0-5,-5-5 1,1 1-2</inkml:trace>
  <inkml:trace contextRef="#ctx0" brushRef="#br0" timeOffset="1742">199 1138 38,'-7'25'25,"13"20"3,-4 12-8,12 19-12,10 24-2,11 25-1,9 20-3,7 15 0,7 11-1,5 6-1,3 1-2,-2-7-4,-6-15-4,-7-18-5,-3-13-5,-11-25-1,0-8-4,-13-27-2</inkml:trace>
  <inkml:trace contextRef="#ctx0" brushRef="#br0" timeOffset="2473">1131 3236 57,'1'-8'36,"-1"8"-1,0 0-4,0 0-11,1 16-12,0-3-5,4 6-3,1 8 0,2 8 0,1 6 0,1 7 0,1 3 0,2 1 1,-2-2-1,0-5 0,0-6-1,-2-10 2,1-11-2,-1-11 1,-1-12 0,-2-10 0,0-8 0,-1-5 0,0-7 0,0-3 0,-1-1 0,1 1 0,2 5 0,0 6 0,1 8 0,1 9 0,2 14 0,2 11 0,3 10 0,0 9 0,0 5 0,1 4 0,3-2 0,-1-3 0,-2-9 0,-1-8 0,-1-11 0,1-11 0,-4-14 0,1-10 0,-1-13 0,0-9 0,-1-7 0,-2-3 0,-1 0-1,-4 0-12,3 11-14,-1 12-2,-4 11-1,-1 14 0</inkml:trace>
  <inkml:trace contextRef="#ctx0" brushRef="#br0" timeOffset="3194">1835 3385 24,'-1'9'34,"5"8"2,-2 0-3,1 5-11,6 10-9,-3-1-1,4 8-1,-3 0-6,2 0-3,-1-3-4,-3-12-13,1-6-13,0-8-6,-6-19-2,4-8 1</inkml:trace>
  <inkml:trace contextRef="#ctx0" brushRef="#br0" timeOffset="3385">1859 3097 87,'-24'-17'13,"5"11"-10,-1 5-4,-1-5-35</inkml:trace>
  <inkml:trace contextRef="#ctx0" brushRef="#br0" timeOffset="3785">2084 3353 66,'2'10'35,"-2"3"-7,2 3-7,4 8-3,-2 0-3,5 9-7,-1 1-8,0 2 1,1-1-1,-1-3 0,-1-5 0,-3-4 0,0-7 0,-2-6 0,-2-10 0,0 0-1,5-22 1,-4-4-1,1-5 1,2-5 0,1-1 0,2 0-1,5 6 1,1 6 0,2 10 0,2 7-8,3 13-17,0 7-4,-2-2-3,4 7-4</inkml:trace>
  <inkml:trace contextRef="#ctx0" brushRef="#br0" timeOffset="4136">2538 3535 53,'7'8'35,"5"3"0,-2-7-3,0-4-20,7 1-3,-4-8-3,3 2-1,-6-6-3,-1-3-2,-1-3 0,-5-1 0,-3 0 1,-3-1-1,-6 2 0,-5 3 0,-3 6 0,-1 9 0,-1 9 0,2 13 0,6 10-1,4 7 1,10 5 0,8 1 0,7 1 0,7-8-2,6-5-17,1-12-10,-1-12-3,4-3-3,-8-10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26.6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399 129 62,'1'-16'34,"1"8"-7,-3 0-7,-2-3-4,1 3-3,-6-5-12,-3 1-1,-2-1 1,-3 0-1,-6 2 0,-3 2 1,-4 3-1,0 6 0,0 3 0,1 6 0,4 7 0,5 9 0,9 9 0,11 10-1,10 6 2,8 5-1,5 3 0,3 3 0,0 0 0,-3-3 1,-7-6-1,-11-4 1,-9-6-1,-13-5 0,-9-5 0,-10-6 0,-4-10 0,-3-8 0,1-6-1,3-7-14,10-5-7,11-2-4,11-6-6,15 5-2</inkml:trace>
  <inkml:trace contextRef="#ctx0" brushRef="#br0" timeOffset="460">542 18 77,'0'0'34,"1"-8"0,-1 8-8,0 0-21,5 10-6,-3 0 1,-1 6 0,2 5-1,-2 10 1,2 8 0,-1 11 0,1 8 0,-3 8 0,0 5 0,-2 1 0,1-1 1,1-7-1,-1-7 0,0-13 0,1-15 0,3-18 0,-3-11-1,10-20 1,-2-6 0,0-5 0,6-3 0,5 6 0,5 9 0,0 12 1,3 11-1,0 12 1,0 9-1,-1 6 1,-5-3-13,-4-7-19,-1-3-2,-16-18-2,13-11 1</inkml:trace>
  <inkml:trace contextRef="#ctx0" brushRef="#br0" timeOffset="1131">998 545 74,'0'0'34,"6"18"-1,1-10-8,3-6-15,5-1-10,3-2 0,0-6 0,1-2-1,-5-4 0,-2-1 1,-8 1-1,-6 0 1,-8 4 0,-7 4 1,-4 8-1,-3 5 1,-2 8 0,4 5-1,6 6 0,5 4 1,8 2-1,11-1 0,6-4-1,9-4 0,6-10-7,6-8-17,4-4-8,-5-15-2,6 1 2</inkml:trace>
  <inkml:trace contextRef="#ctx0" brushRef="#br0" timeOffset="1572">1467 494 55,'0'0'35,"-1"-10"-4,1 10-7,-3-12-8,3 12-5,-11-11-11,11 11 0,-15-6 0,5 6 0,-2 1 0,0 3 0,0 6 1,0 5-1,2 8 0,4 3 0,4 5 1,4 0-2,4 0 1,4-5 0,2-6-1,2-10 1,-1-10 0,0-10 0,0-5-1,-3-6 1,-2-2 0,-2 1 0,-2 3 1,2 6-1,-6 13 1,8 6-1,-2 9 0,2 7 1,2 1-8,2 2-12,2-2-8,-3-11-3,5-4-3</inkml:trace>
  <inkml:trace contextRef="#ctx0" brushRef="#br0" timeOffset="1963">1616 461 72,'0'0'28,"8"2"-5,-4 8-1,-2 4-5,4 5-5,-2 0-12,0 3 0,1-1 0,1-1 0,-2-5-1,1-6 1,-5-9 0,10-2-1,-3-12 1,1-4 0,4-6 0,1 1 0,6 1 0,2 6-26,1 0-6,8 13-2,-7-2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34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21 81,'0'-12'33,"0"12"-1,-1-9-5,1 9-15,0 0-13,0 0 0,0 0 1,-3 10-1,3 3 0,1 7 1,-2 7-1,0 11 1,1 9 0,-2 8 0,2 9-1,-2 6 1,0 4-1,1 2 1,1-3 0,0-3-1,2-7 1,1-8 0,1-11 0,4-7 0,3-10 1,4-10-1,2-7 1,8-6-1,6-5 0,3-1 1,3-1-1,-1 0 0,-1 1 0,6 3-20,-3 0-9,-9-3 1,-5 0-2,-6-6 1</inkml:trace>
  <inkml:trace contextRef="#ctx0" brushRef="#br0" timeOffset="470">543 749 69,'9'4'31,"-9"-4"-1,0 0-1,-1 14-10,1-14-13,-6 20-6,3 1-1,2 9 1,2 7-1,2 5 1,4 1 0,5-3-1,4-5 2,3-9 0,5-14 0,2-12-1,0-13 1,-4-9 0,-6-8 0,-5-3 0,-8-1-1,-8 3 0,-4 3-23,-9 4-6,-8 3-1,1 5-4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35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1 64,'-13'9'33,"1"-5"-1,7 5 0,5 1-13,0-10-16,17 11-2,4-4-1,4-1 0,7 1 0,3-5-16,6 0-14,1-1 0,-5-7-2,-1-2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35.7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57 0 80,'0'0'33,"0"0"0,0 0-2,-8-7-20,8 7-12,0 0 1,-3 16-1,2 0 0,0 9 1,-1 11-1,-2 10 1,1 11-1,-1 11 1,-1 8-1,0 4 1,0 2 0,1-2-1,-1-7 1,4-6 0,0-12 0,0-11 1,3-10-1,3-11 1,5-10-1,5-6 1,4-7-1,5-2 1,8-1-1,5 3 0,3 4 0,2 4 0,-1 2 0,-2 2-2,-1 4-19,-4-3-8,-9-6 0,-5-1-1,-7-9 1</inkml:trace>
  <inkml:trace contextRef="#ctx0" brushRef="#br0" timeOffset="701">700 770 75,'0'0'31,"0"0"-6,0 0-3,0 0-4,0 0-7,0 0-5,0 0-6,0 0 1,0 0-1,-9-8 1,9 8-1,-9-7 0,1 4 0,-1-3-1,-2 2 1,0 1-1,-1 0 1,2 1-1,1 3 0,9-1 0,-11 14 1,10-2-1,2 3 1,4 3-1,-1 2 1,2 2 0,0 0 1,-1 0-1,-1-2 0,-2 0 0,-2 0 0,-2-1 0,-4 0 0,-2-1 0,-5-4-12,-2 5-17,-2 1 0,-3-3 0,-2 1-1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40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202 490 46,'0'0'34,"0"-10"1,0 2-8,0 8-8,0-14-5,0 14-6,0-9-8,0 9 1,-2-12-1,2 12 1,0 0-1,-13-7 0,13 7-1,-15-1 1,6 7 0,-1-5-1,0 8 0,1 2 0,2 2 0,2 5 0,3 1 0,3 3 0,3-1 1,2 4 0,3-3 0,-1 1 0,0 0-1,-2-3 2,-4 0-1,-2 0 0,-5-1 0,-5-1 1,-6-1-1,-3-4 0,-3-1 0,0-6-1,2 1-15,0-7-10,3-6-4,9 1 0,3-7 0</inkml:trace>
  <inkml:trace contextRef="#ctx0" brushRef="#br0" timeOffset="551">417 0 77,'0'0'32,"0"0"0,6 11-6,-5 3-14,6 12-10,0 11-2,4 10 0,-1 16 0,4 9 0,0 8-1,1 3 1,-2 1-1,1-5 2,-2-7-2,-1-11 1,-2-16-1,-4-17-11,2-11-15,-7-17-2,2-8-1,-7-12 1</inkml:trace>
  <inkml:trace contextRef="#ctx0" brushRef="#br0" timeOffset="782">439 579 96,'0'0'29,"0"0"1,17 8-8,2-6-22,3-3 1,5-2-1,4-4-8,2-5-22,2-8 0,2 1-2,-4-7 0</inkml:trace>
  <inkml:trace contextRef="#ctx0" brushRef="#br0" timeOffset="1222">805 539 73,'0'0'33,"0"0"-2,0 0-11,3 13-5,-2-6-7,4 7-9,0 2 1,1 3 0,0 2-1,-1-2 1,0-1 0,-1-4 0,-1-5 0,-3-9 1,0 0-1,0 0 0,5-12 0,-2-2 0,0-2 0,3 0 0,3-2 0,5 2 0,6 6-4,0-2-13,8 8-12,2 4 0,0-1-2,0 4 1</inkml:trace>
  <inkml:trace contextRef="#ctx0" brushRef="#br0" timeOffset="1523">1156 524 27,'0'0'26,"0"0"4,0 0-1,0 0-10,0 0-5,12-2-2,-12 2-1,9-15-2,-6 2-5,0-1-3,-3-1 0,-3 1 0,-3 1-1,-2 4 0,-3 2 0,-1 9 0,-1 10 0,4 6-2,4 8 1,4 4 0,6 5 1,5 1-1,6-2 0,4-3 1,3-11-2,0-11-22,3-11-6,0-6 1,-4-11-1</inkml:trace>
  <inkml:trace contextRef="#ctx0" brushRef="#br0" timeOffset="1893">1497 437 77,'0'0'31,"0"0"-1,0 0-9,8 0-9,-8 0-3,0 0-5,0 0-4,0 0-1,-10 18 1,6-4-1,1 4 0,1 4 0,-1 2 1,1 2-1,1 0 1,0 2 0,-1-1 0,-3-3 0,-2-1-2,-5-10-19,-2-4-9,-1-3 1,-2-7-1</inkml:trace>
  <inkml:trace contextRef="#ctx0" brushRef="#br0" timeOffset="2364">1742 449 70,'0'0'31,"0"0"-6,6-10-4,-6 10-3,0 0-5,0 0-7,0 0-5,0 0-2,-8 3 1,8-3-1,-12 10 1,6-1-1,-1 2 0,1 1 0,1 5 1,3 4-1,2 2 0,2 7 1,3 4 0,1 2 0,-1 1 0,1-3 0,-3-5 0,0-5 1,-3-9-1,0-15-12,-9-1-13,4-11-3,-3-6-3,1-1 2</inkml:trace>
  <inkml:trace contextRef="#ctx0" brushRef="#br0" timeOffset="2684">1913 642 39,'21'-7'28,"-3"-2"3,-5-2-5,-6-7-7,1 4-4,-10-5-5,2 6-2,-7-2-2,-1 6-6,-1 6 0,0 9 0,3 9-1,1 9 0,6 6 1,4 4 0,6 2 0,5-1 0,2-8-1,3-10-4,0-11-24,0-8 1,-2-12-2,-2-5 0</inkml:trace>
  <inkml:trace contextRef="#ctx0" brushRef="#br0" timeOffset="2975">2195 487 73,'-3'-9'30,"-1"-1"1,4 10-2,0 0-12,-11 1-16,8 10-1,2-2-1,0 11 0,0 1 0,1 6 0,0-3 0,0 5 2,-1-5-2,-3 0 2,-2-2-1,-2-7-12,-3 0-16,-2 0-1,-5-4-6,3 3 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44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12 105 55,'-6'-9'35,"6"9"-2,0 0-2,-9 1-12,9-1-14,2 9-5,-1 2-1,1 3 1,3 12 0,2 4-1,3 9 2,-1 7-2,3 7 2,0-2-2,-2-5 2,0-7-1,-3-8 0,-2-12 0,-2-10 1,-3-9-1,4-27 0,-4-2 0,0-5 0,0-4 0,1 0 0,1 1 0,3 5-1,2 9 1,3 9-6,11 11-16,3 7-7,1 2 0,6 3-1</inkml:trace>
  <inkml:trace contextRef="#ctx0" brushRef="#br0" timeOffset="360">495 276 96,'0'0'29,"7"-13"1,-5 3-8,-1-6-22,2-5 1,-2 1-1,-2-2 0,-2 5 1,-7 1-2,-2 9 2,-4 7-1,0 8-1,-2 12 1,3 7-1,5 16 1,6 4 0,9 10 0,6-4 0,9-3 1,6-6-1,3-15-12,4-15-17,2-15 1,-9-21-2,0-8 1</inkml:trace>
  <inkml:trace contextRef="#ctx0" brushRef="#br0" timeOffset="851">709 135 74,'0'-9'34,"0"9"-2,0 0-9,0 0-12,1 14-6,2-5-6,2 9 1,2 2 0,2 8-1,1 4 1,1 6 0,-1-2 0,0-3 0,-1-5 0,-2-6 1,-1-9-1,-6-13 0,8-3 0,-7-10 0,1-9 0,0-2 0,1-1 0,-1 2 0,0 2 0,2 6 0,0 4-1,-4 11 1,17 2 0,-5 9 0,6 9 0,1 2 0,2 1 0,1 0 0,1-4 1,-1-3-1,-2-6 0,1-6 0,-4-5 0,-2-3 0,-1 1 0,-1 2 0,1 5 0,-2 3 0,4 4-18,0-2-10,-2-3 0,1-5-2,-1-7 1</inkml:trace>
  <inkml:trace contextRef="#ctx0" brushRef="#br0" timeOffset="1632">1448 251 49,'0'0'32,"-8"-1"-1,8 1-6,-9-6-6,0-2-5,9 8-7,-13-7-7,3 3 0,-1 4 0,-1 0 0,-3 5 0,2 2-1,-2 6 1,2 5-1,3 6 1,3 4 0,3 5 0,5-1 0,4-2 0,3-3 0,5-7 0,1-7 1,3-13-1,0-11 0,-2-9 1,1-6-1,-3-2 0,-1 0 0,-2 2 0,-2 5 0,-1 8 0,1 12-1,2 7 1,-2 8 0,3 6 0,2 2 0,0 2-1,-2-4-13,2-4-15,-1-4 2,-4-8-3,2-5 1</inkml:trace>
  <inkml:trace contextRef="#ctx0" brushRef="#br0" timeOffset="2053">1655 268 62,'7'15'33,"-2"-1"-2,4 11 0,0 3-13,2 0-17,-1 0-1,3-3 0,-2-4-1,0-7-17,-11-14-10,9-11-1,-8-10 0,-5-12 0</inkml:trace>
  <inkml:trace contextRef="#ctx0" brushRef="#br0" timeOffset="2193">1631 140 64,'-29'-36'29,"7"10"-13,-3 1-13,5-1-15,11 15-13,0-5-7</inkml:trace>
  <inkml:trace contextRef="#ctx0" brushRef="#br0" timeOffset="2503">1887 182 64,'0'0'33,"1"9"-2,1 1-7,-1 1-9,6 10-6,0 2-9,3 6 0,-1 3 0,3 3 0,0-2 0,-1-5 0,-1-7 1,1-7-1,-2-12 0,0-7 0,2-9 1,0-2-2,4-1 1,2 2 0,3 7 0,0 4 0,2 11 0,-1 2-6,1 5-21,1 1-2,-7-8-3,1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47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13 113 57,'-11'-22'33,"11"22"-1,0 0-1,3 30-13,13 21-11,3 15-7,5 17 1,3 11-2,4 8 1,0 0 0,-1-4 1,-3-13-2,-3-14-7,-1-15-22,-3-14 1,-8-20-5,-2-8 3</inkml:trace>
  <inkml:trace contextRef="#ctx0" brushRef="#br0" timeOffset="240">173 664 91,'2'-12'33,"6"10"-1,2 10-9,8-2-22,5 9-1,6 6 0,1 5-1,1 6 1,-2 4 0,-3 3-1,-8 0 1,-6 3 0,-7-4 1,-7-2-1,-5-5 0,-6-7 0,-4-11-5,-1-10-21,-1-9-2,-2-10-1,6-3-1</inkml:trace>
  <inkml:trace contextRef="#ctx0" brushRef="#br0" timeOffset="611">587 775 54,'2'16'29,"2"-5"-4,3-1-4,5 3-3,-2-8-3,4 1-3,-2-8-9,1-6-3,-2-7 1,-1-3-1,-4-2 0,-2-4 0,-7 4 0,-4 1 0,-6 7 1,-3 8-1,-3 5-1,1 8 1,1 7 0,4 11 0,7 7-1,6 11 1,10 1 0,4 0 0,8-1 0,4-6 1,4-8-1,2-11-6,3-13-21,-2-11-1,-4-10-1,0-7 0</inkml:trace>
  <inkml:trace contextRef="#ctx0" brushRef="#br0" timeOffset="1032">808 77 64,'-2'-24'30,"-2"0"0,4 7-2,1 5-12,-3 4-6,2 8-8,12 20-2,-1 12-1,2 20 1,4 18 0,3 19-1,2 13 1,0 7-1,-1 3 1,-1-4-1,-2-9 2,-3-18-2,-3-19 0,3-21-20,0-18-7,-4-22 0,2-12-1</inkml:trace>
  <inkml:trace contextRef="#ctx0" brushRef="#br0" timeOffset="1452">1245 702 55,'0'0'33,"-9"-5"-4,9 5-6,-11-3-6,11 3-3,-12-1-7,12 1-8,-10 7 1,5 5 0,2 8 0,4 10-1,0 6 1,6 10 0,0-1 0,3-2 0,2-7 0,1-6 1,2-13-1,-3-17 0,-1-15 0,-2-14 1,-3-9-1,-3-2 0,-3-2 0,-7-3 0,-4 3 0,-5 4-11,1 8-16,-3 12-2,-2 2-1,7 14 2</inkml:trace>
  <inkml:trace contextRef="#ctx0" brushRef="#br0" timeOffset="1833">1420 751 46,'0'0'30,"-2"-12"1,2 12-4,0 0-9,0 0-3,9 2-5,-4 13-9,3 6-1,2 11 0,3 5 0,1 8 0,1 3 0,1-2 0,-1-5 1,0-7-1,0-9 0,-2-13 0,0-11 0,2-13 0,0-8 0,-2-3 0,0-1-1,0 4 1,0 5 0,3 10 0,1 10 0,-2 9 0,1 5 0,3 2 0,-1 0 1,2-6-1,-1-9 0,-1-14 0,-4-14 0,-2-9-1,-5-5-27,-3-6-1,-4 3 0,-8-2-1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51.9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16 52,'0'0'34,"-18"-9"-2,18 9-9,-9 6-5,9-6-6,7 26-6,4-7-6,3 9 1,5-2-1,4 6 0,-1-4 0,3-6-1,0-2-15,-4-10-9,-3-10-4,0-5-1,-7-9 1</inkml:trace>
  <inkml:trace contextRef="#ctx0" brushRef="#br0" timeOffset="230">247 0 94,'0'0'29,"-2"15"1,3-2-9,3 14-17,0 9-4,-1 13 0,-2 7 0,0 9 1,-4 3-2,-4 3 1,-2-3-1,-2-3 1,-3-12-1,0-9 0,-3-13 1,-1-9-10,6-14-14,-3-9-5,2-8 0,4-8-1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52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0 481 73,'0'0'30,"0"0"0,2 8-5,-1 9-9,-3-3-12,3 6-4,-1 5 0,2 1 0,-2 1 0,1-2 0,2-3-2,-2-8-18,-1-14-8,0 0-1,8-13-1,-6-6 0</inkml:trace>
  <inkml:trace contextRef="#ctx0" brushRef="#br0" timeOffset="881">26 336 89,'0'0'29,"-14"-1"0,14 1-3,-9-5-53,6-4-2,4 0 0,0-8-1</inkml:trace>
  <inkml:trace contextRef="#ctx0" brushRef="#br0" timeOffset="1192">247 493 53,'0'0'30,"0"0"0,-8 5-1,8-5-12,5 11-5,-5-11-7,10 14-5,0-7 0,2 1 0,1-2 0,1-4 0,0-7 0,0-4 0,-3-8 0,-1-3 1,-3-2-1,-4 0 0,-5 1 1,-5 4-1,-5 7 0,-2 5 1,-2 15-1,-1 7 0,2 9-1,4 7 1,4 7 0,7 2-1,7 0 1,5-3 0,7-11-1,3-8 1,8-10-24,2-11-4,-1-12-1,0-5-1</inkml:trace>
  <inkml:trace contextRef="#ctx0" brushRef="#br0" timeOffset="1622">623 7 75,'0'0'31,"8"9"-3,-4 15 1,1 13-16,-1 9-11,2 13-1,0 12-1,1 11 0,-1 3-1,1-3 1,-2-8 0,1-14-4,5-16-23,0-18-2,-2-22 0,2-16-1</inkml:trace>
  <inkml:trace contextRef="#ctx0" brushRef="#br0" timeOffset="1993">1020 6 62,'2'-13'30,"-2"13"-3,0 0-5,0 0-4,0 0-4,1 12-10,0 2-4,1 11 0,2 8 1,0 9-2,3 9 2,1 10-2,3 5 1,-1 2-1,1-2 1,1-6 0,0-8-1,-1-11 1,-1-9-1,-3-17 2,-7-15-1,8-2 0,-9-10 0,-6-4 0,-7-3 0,-6 0 0,-5 2 0,-3 4 0,1 8 0,-1 6 0,4 6-1,7 5 1,6 5 0,8 1 0,8 1 0,9-3 0,5-6 0,7-5-24,3-4-3,-4-7-3,0-3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56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150 225 32,'0'-19'18,"0"5"1,0 0 3,-2-2-3,2 5-2,-5-3-2,5 14-2,-4-15-2,4 15-3,-4 8-5,4 6-3,0 4 0,1 4 1,3 5-2,0 3 1,4-2 0,1-3-1,1-5 1,-1-5 0,3-6 0,-3-9-1,0-9 1,-1-2 1,-1-5-1,-4-2 0,0-1 0,-3 0 1,-1 2-1,-2 6 0,0 2 0,3 9 0,0 0 0,-9 2 0,8 7 0,3 4 0,1 4 0,3-3-1,3 1 1,2-5 0,2-5 0,1-6 0,2-9 0,2-5 0,-2-10 0,1-2 1,-3-7-1,-4 2 0,-4-1 0,-6-1 0,-11 5 0,-9 3 0,-11 8 0,-8 9-1,-9 11 1,-2 13 0,-1 13 0,5 14 0,10 18 0,11 11 0,15 8-1,15-1 1,15-4 0,12-11 0,12-16-1,10-17 0,10-21-26,0-17 0,-3-17-1,-2-5-2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4:57.3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219 629 44,'0'0'29,"0"0"0,0 0-5,-2-11-6,-3 1-5,5 10-2,-6-17-4,5 9-7,-4-2 0,5 10 0,-11-14 1,11 14-1,-15-9 0,6 6 0,-1-1 0,-2 2-1,1 1 1,-1-1 0,1 2 0,0 2 0,1 0 0,2 3 0,2 4 0,3 3 1,3 3-1,4 3 0,2 2 0,2 2 0,4 5 0,-1 2-1,1-2 1,-2-2 0,0 1 0,-4-1-1,-5-2 0,-2 1 0,-7-6 1,-1-1 0,-6-1 0,-3-3 0,-2-3-1,-2-1 2,3-2-2,0-5-2,8 0-12,1-4-12,10 2-2,-1-11 0,9 0 1</inkml:trace>
  <inkml:trace contextRef="#ctx0" brushRef="#br0" timeOffset="550">434 613 85,'0'0'29,"0"0"0,0 0-8,0 0-9,-12 17-11,12 0-1,0 13 0,0 3-1,5 5 1,0 2-1,2-4 1,5-3-1,3-9 1,-1-9-1,1-19 1,2-14 0,-1-10 0,-1-8 1,-4 0 0,-10-3-1,-7 5 1,-6 3-1,-6 10 0,-4 7-23,0 6-5,2 8-1,2 0 0</inkml:trace>
  <inkml:trace contextRef="#ctx0" brushRef="#br0" timeOffset="1061">769 0 83,'0'0'31,"0"0"-2,0 17-2,5 8-21,3 11-6,-1 10 0,3 15 0,-2 11 1,3 9-2,0 5 2,-6 2-2,1-3 1,-3-11-1,0-8 1,-1-14-1,0-13 1,1-12-16,-2-13-13,-1-14 2,6-9-4,-6-10 3</inkml:trace>
  <inkml:trace contextRef="#ctx0" brushRef="#br0" timeOffset="1422">1063 672 68,'7'20'30,"-6"-7"-1,3 5 0,0 4-10,-4 0-18,5 3-2,0 3 1,1-2-1,-1-4 0,-2-3-5,3-5-19,-6-14-3,0 0 0,4-11-2</inkml:trace>
  <inkml:trace contextRef="#ctx0" brushRef="#br0" timeOffset="1622">1033 418 76,'-4'-18'1,"2"3"-1,3 0 0,8-1-28</inkml:trace>
  <inkml:trace contextRef="#ctx0" brushRef="#br0" timeOffset="1902">1304 104 65,'2'-8'30,"-1"-4"-1,2 4-3,-3 8-11,4-11-5,-4 11-8,10 9-2,-6 6 0,4 10 0,-1 11 0,2 11 0,2 11 0,2 10 0,3 5 0,0 7 0,0-2 0,0-7-1,-1-7 1,-3-12 0,0-12-1,-3-14 1,-1-14 0,-8-12 0,8-15 0,-9-4 0,-5-2 1,-6-2-1,-8-1 1,-4 3-1,-5 5 0,-1 9 0,0 9 0,3 10 0,6 8-1,10 7 0,10 4 0,10 1 1,7-1 0,10-6-1,2-6-17,6-12-11,4-7 0,-4-15 1,3-9-1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29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 67 62,'-10'6'35,"10"-6"-4,0 0-8,-13-4-8,13 4-6,-1-11-10,2 3 0,3-2 0,1 0 0,5-1 1,3 2 0,4 2 0,4 5 0,6 3 0,3 7 0,5 8 1,1 7-1,1 6 0,-1 2 0,3 0 0,-3-2 0,0-5 0,-3-7-1,-2-10 1,0-7 0,-5-8 0,-3-8-18,-5-4-12,-1 6-2,-12-8-2,3 13 1</inkml:trace>
  <inkml:trace contextRef="#ctx0" brushRef="#br0" timeOffset="420">288 198 73,'-9'43'34,"-5"8"-1,4 16-2,2 3-32,5 0 1,7-3 0,10-10 0,5-14-2,13-18-22,6-15-8,-3-23-2,5-6 1</inkml:trace>
  <inkml:trace contextRef="#ctx0" brushRef="#br0" timeOffset="2634">793 393 68,'4'-19'33,"-3"10"-7,-1 9-7,3-16-4,-3 16-5,0 0-10,0 0-1,5 12 1,-5 5 0,0 7-2,-1 9 1,2 9 1,-1 6 0,0 5 0,1-2 0,1-4 0,1-4-1,-1-10 1,0-10 0,0-13 0,-2-10 0,-3-8 0,-1-5 0,-6-2 0,-2 1-1,-3 1 2,-1 5-1,0 5 0,2 9 0,4 7 0,3 4 0,6 4 0,8 0 0,2 0 0,7-3 0,3-3-10,4-8-18,-2-13-5,6 0 0,-5-14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00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32 54 22,'0'0'21,"-9"-7"1,9 7-2,0 0-7,-11-3 2,11 3-1,0 0-3,0 0-2,-12 0-1,12 10-1,-1 7 1,5 14-2,1 15-5,5 12 0,-1 17-1,3 10 0,0 7 0,0 5 0,-2-5 0,-1-7-1,-3-12 0,-1-11 1,0-12-2,-2-16-12,3-8-10,0-11-4,-6-15-2,0 0 1</inkml:trace>
  <inkml:trace contextRef="#ctx0" brushRef="#br0" timeOffset="340">218 795 37,'16'-3'29,"2"-4"1,0-6-8,-1-11-3,2 2-2,-7-11-5,1 8-3,-9-1-5,-6 4-4,-6 6-1,-5 7 1,-5 10-1,0 8 1,-1 11 0,4 6 0,5 11 0,5 2-1,7 1 1,7-2 0,7-7-1,6-6 0,4-6-6,-2-14-17,2-8-4,-1-7-1,-3-8 0</inkml:trace>
  <inkml:trace contextRef="#ctx0" brushRef="#br0" timeOffset="731">535 660 88,'-3'-12'29,"3"12"-1,0 0-8,0 0-8,0 0-11,-4 12-1,5 4 0,1 10 0,1 4-1,0 2 1,1 3-1,0 0 1,0-6-1,0-4 1,-1-7-1,-3-18 1,11-1 0,-2-14 0,1-7 1,4-4-1,1 3 1,4 2 0,3 8-1,2 15 1,0 11-1,-3 12-1,-1 8 1,1 1-1,-3-4-9,1-4-17,-4-9-3,-4-19 1,-2-12 0</inkml:trace>
  <inkml:trace contextRef="#ctx0" brushRef="#br0" timeOffset="1231">1062 730 62,'1'-9'27,"-1"0"-3,0 1-3,-5-1-3,5 9-3,-13-13-4,4 7-9,-5 5-3,-5 1 1,0 5-1,-4 5 0,2 4 0,0 6 1,7 8-1,1 0 0,9 2 1,5-4-1,7-4 2,7-6-2,2-9 2,3-13-1,0-10 0,2-6 2,-2-4-2,-3 0 1,-2-1 0,-5 3-1,-1 5 0,-3 7 1,-6 12-2,0 0 1,8 10-1,-5 11 1,1 8-1,-1 8 0,2 8 0,-3 10 1,-1 8-1,-2 6 1,-3 0 0,-5-3 0,-2-3 0,-1-5-1,-3-9 2,-1-9-2,0-16 0,-1-15-22,1-14-5,5-11 0,0-16-2</inkml:trace>
  <inkml:trace contextRef="#ctx0" brushRef="#br0" timeOffset="1812">1290 37 66,'2'-23'30,"1"9"-1,-3 14-2,0 0-9,-2 23-10,2 12-9,0 17 1,3 13-1,0 14 1,2 9 0,1 5 0,2 3 0,0-3 0,0-10 0,0-9 0,-1-12-1,-1-13 1,1-14-1,-3-13-6,1-9-8,-5-13-5,0 0 0,-9-21-1,1 8 2,-9-11 5,2 2 7,-4-2 13,-4-4 9,7 6 7,-1-1-1,8 7 0,0-2-3,11 10-2,0-1-9,11 6-7,6 3 0,4-1 0,7 0 0,5-1 0,3-2 1,1-4-21,1-2-7,1-1-2,-6-5 0,-2-1 0</inkml:trace>
  <inkml:trace contextRef="#ctx0" brushRef="#br0" timeOffset="2433">1653 108 69,'0'0'30,"0"0"-1,0 0 0,-8-9-12,8 9-13,-2 12-4,2 3-1,1 8 1,0 8 0,1 10 0,0 10-1,1 10 1,1 9 0,0 4 0,0 1 0,-2 0 0,2-4 0,-2-10 0,1-11-1,1-15 1,0-14 0,-4-21 0,12-2 1,-5-19-1,1-5 1,2-3-1,0 2 1,1 5-1,2 10 0,3 12 0,3 7 0,-1 15 0,2 4-1,1 4 0,-1 0 1,4-1-17,-3-6-12,-6-10 1,0-5-2,-5-12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25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176 4 74,'0'0'25,"0"0"-3,-8-5-1,8 5-5,0 0-2,0 0-8,-9-3-3,9 3-3,0 0-1,-7 8 1,7-8-1,-3 16 0,1-7 0,0 4 1,1 3 0,-1 0 0,1 5 0,1 3-1,-2 3 2,2-2-1,-1 3 1,0 1-1,1 3 0,0-6 1,1 2-2,1 0 2,-2-28-1,8 56-1,-8-56 0,16 57 0,-16-57 1,28 56-1,-28-56 1,48 49-1,-48-49 0,71 42 2,-26-26 0,4-6-2,2-3 1,3 0-1,0-3 0,-4-1 1,-3-1-4,-8-3-14,-39 1-11,61-9-1,-61 9-1,0 0 1</inkml:trace>
  <inkml:trace contextRef="#ctx0" brushRef="#br0" timeOffset="842">0 105 47,'0'0'27,"4"12"-2,-4-12-5,0 0-2,0 0-4,12 2-2,-12-2-5,7-14-2,-4 5-3,3-3-1,0 1-2,1-2 1,2 1 0,-1 0 0,2 2 0,2 2-1,1 2 1,2 4-1,2 1 1,3 6 0,1 1-1,1 6 1,2-1 0,-1 5 0,0-1-3,-3-3-14,1-4-12,-2-7 1,-4-8-3,1-7 1</inkml:trace>
  <inkml:trace contextRef="#ctx0" brushRef="#br0" timeOffset="1623">1084 399 28,'0'0'28,"-13"-8"2,13 8-8,-9-10-2,3 2-2,6 8-4,0 0-2,0 0-6,0 0-4,0 0-5,7 49 2,-7-49-2,10 51 3,-10-51-2,10 56 2,-10-56-1,10 50 1,-10-50 1,8 37-1,-8-37 1,0 0-1,0 0 1,0 0-1,0 0 1,0 0-1,0 0 1,0 0-1,0 0 0,0 0 1,0 0-2,0 0 1,21-47-1,-21 47 1,0 0 0,0 0 0,22-39 1,-22 39-2,0 0 2,0 0-1,45 0 0,-45 0 1,0 0-2,44 27 1,-44-27 0,0 0 0,38 37-1,-38-37 1,0 0-1,0 0 1,37 32 0,-37-32 1,0 0-1,0 0 0,0 0 1,37-48-1,-37 48 0,0 0 0,0 0 0,50-32 1,-50 32-2,0 0 2,52 31-1,-52-31 0,33 38 0,-33-38 0,0 0-4,39 43-14,-39-43-9,0 0-4,0 0 0,0 0 0</inkml:trace>
  <inkml:trace contextRef="#ctx0" brushRef="#br0" timeOffset="2354">1737 494 87,'-6'-15'30,"1"7"-6,5 8-2,0 0-6,-13-21-5,4 17-11,0 1 0,9 3-1,-22 1-2,22-1 2,0 0-2,0 0 3,-36 45-3,36-45 2,0 40-2,0-40 3,12 46 0,-12-46 0,0 0 0,33 41 0,-33-41 1,0 0-1,0 0 1,42-12-1,-42 12 1,0 0 0,0 0-1,0 0 1,27-37-1,-27 37 0,0 0-6,0 0-16,0 0-8,38-6 0,-38 6-2</inkml:trace>
  <inkml:trace contextRef="#ctx0" brushRef="#br0" timeOffset="2694">1907 411 75,'10'5'28,"-10"-5"1,0 0 0,30 40-14,-30-40-15,40 32 0,-40-32-1,49 41 2,-49-41 1,56 40-2,-56-40-1,51 40-6,-51-40-11,39 29-8,-39-29-5,0 0 0,38 23-1</inkml:trace>
  <inkml:trace contextRef="#ctx0" brushRef="#br0" timeOffset="2955">2056 586 82,'0'0'31,"0"0"0,0 0 2,0 0-30,0 0-3,41-39 1,-23 8-2,5-5-29,-3 1 1,-3 2-1,-3 2 0</inkml:trace>
  <inkml:trace contextRef="#ctx0" brushRef="#br0" timeOffset="9514">2292 585 77,'0'0'34,"0"0"-1,25 36 1,-25-36-58,0 0-11,0 0 3,0-37-3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30.2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150 581 42,'0'0'33,"-11"-7"0,6-3-8,5 10-6,-11-16-1,11 16-6,-12-13-7,3 10-4,-2 1-1,-1 0 1,-2 5 0,1 2-1,0 7 0,13-12-2,-23 39 2,23-39-3,-14 63 2,13-28-1,1-35 0,5 64 0,-5-64 1,16 43 2,-16-43-1,0 0 1,36 3-1,-36-3 1,0 0 0,32-43 0,-32 43 0,0 0-1,0 0 0,0 0-1,0 0 2,36-11-3,-36 11 2,0 0-1,20 38 0,-20-38-2,0 0-17,0 0-10,0 0 0,41-14-2,-35-12 3</inkml:trace>
  <inkml:trace contextRef="#ctx0" brushRef="#br0" timeOffset="721">370 509 60,'6'47'32,"-6"-47"0,6 63 0,-5-27-14,7 6-17,-3 7-1,2-2-2,-3-1 2,2-3 1,-2 0-1,-4-43 1,8 63 1,-8-63-2,0 0 1,6 43 1,-6-43 0,0 0-1,0 0 0,0 0-1,0 0 0,-9-41 1,9 41-2,-13-57 1,6 16-1,-2-6 3,-1-9-2,3 1 0,3-3 0,2 8 1,3 3 0,2 8 0,3 8-1,2 14-1,4 8 1,1 9 0,2 6-1,1 6 1,3 3-1,3 4 1,-22-19 0,40 49-2,-40-49 1,31 49 0,-31-49 2,14 40-2,-14-40 2,0 0-2,0 0-10,-52 24-16,52-24-3,-45-5-2,45 5 1</inkml:trace>
  <inkml:trace contextRef="#ctx0" brushRef="#br0" timeOffset="2423">744 496 48,'-8'-11'30,"8"11"-4,0 0-3,0 0-4,-1 8-3,5 8-4,-4-16-7,21 61-3,-8-15-2,3 5-1,1 5 1,0 3 0,-2-5 0,-1 0 0,-5-11 1,1-5 0,-10-38-1,12 45 0,-12-45-2,0 0 1,0 0 2,-12-37-1,12 37 0,-20-71 0,5 26 0,-3-11 1,2 1 2,1-5-3,2 12 0,5 2 0,3 7 1,2 7-1,7 10 1,7 10-2,0 12 1,5 15 0,-16-15-3,37 47 2,-37-47-1,36 66 2,-36-66-1,25 68 1,-25-68 0,2 47 1,-2-47-9,0 0-17,-37 8-5,15-23 0,0-9-1</inkml:trace>
  <inkml:trace contextRef="#ctx0" brushRef="#br0" timeOffset="3004">1011 75 77,'0'0'31,"0"9"0,2-1-8,4 9-10,-1 5-8,3 10-3,0 6-2,0 8 1,0 5-1,-1 4 1,1 4-2,-1 3 0,-2-2 0,-1-5 1,0-4 0,0-8 0,-4-43-1,7 62-7,-7-62-17,0 0-6,0 0 1,0 0-1</inkml:trace>
  <inkml:trace contextRef="#ctx0" brushRef="#br0" timeOffset="3315">1261 542 87,'5'10'32,"-5"-10"-1,0 0-6,25 51-21,-25-51-1,24 53-3,-24-53-15,23 48-15,-23-48-2,0 0 0,0 0 3</inkml:trace>
  <inkml:trace contextRef="#ctx0" brushRef="#br0" timeOffset="3475">1226 363 70,'-16'-8'20,"7"4"-20,9 4-2,-13-9-13,13-1-19</inkml:trace>
  <inkml:trace contextRef="#ctx0" brushRef="#br0" timeOffset="3845">1541 560 74,'-2'14'32,"2"-14"-2,0 0-7,12 41-11,-12-41-6,0 0-5,0 0-1,43 35 2,-28-39-2,-1-9 2,-1-3-2,-2-4 2,-3-2-2,-3 3 2,-4 2-2,-3 8-1,2 9 1,-13 6 1,13-6-1,-14 40-2,14-40 1,-3 62 0,3-62 2,19 65-2,-19-65-4,37 53-21,-37-53-3,53 7-1,-53-7-2</inkml:trace>
  <inkml:trace contextRef="#ctx0" brushRef="#br0" timeOffset="4216">1989 0 79,'0'0'34,"0"0"-2,0 0-5,-6 11-17,10-2-7,0 4-2,3 6-2,2 4 1,0 9 1,3 8-3,0 7 3,3 4-2,-1 6 2,1 0-2,-1 1 2,0-3-1,-2-10-2,0-9 2,-4-7 0,-1-9 0,-7-20 0,0 0-1,0 0 1,-16-19 0,-2 5 2,-7-1-2,-4 3 0,-1 5 1,1 9 0,29-2-1,-45 26 0,45-26 0,-14 45 0,14-45 0,27 48-3,-27-48 1,47 31-29,-47-31 0,59-6 0,-35-9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36.2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275 101 58,'-5'-13'30,"0"2"-5,-6-5-2,1 4-4,-8-2-2,5 4-8,-8-1-7,-1 5-2,-1 0 1,0 4-2,0 4 1,1 8-1,3 10 0,1 15 1,6 14-2,7 13 2,5 14-2,5 8 1,5 4 0,4-1 0,5-5 0,3-19-10,4-8-13,-2-16-6,-24-39 0,38 32-2</inkml:trace>
  <inkml:trace contextRef="#ctx0" brushRef="#br0" timeOffset="310">0 508 81,'-5'-10'31,"5"10"0,20 10 1,-6-8-27,12 2-6,7-3-20,3-5-9,-1-6-1,0-4-1</inkml:trace>
  <inkml:trace contextRef="#ctx0" brushRef="#br0" timeOffset="530">401 421 63,'-10'6'32,"10"-6"-1,-6 13-1,5 2-12,1-15-14,-3 52-6,3-52 1,9 71-3,-1-33 3,-8-38 1,20 60 1,-20-60 0,0 0-1,41 6 4,-28-27-3,-4-9 3,-2-6-3,-4 2-1,-4-1 1,-5 5 0,-2 6-21,-6 7-11,-3 2-1,2 8-2,-1 2 1</inkml:trace>
  <inkml:trace contextRef="#ctx0" brushRef="#br0" timeOffset="1051">688 392 76,'-7'-9'34,"7"9"-4,0 0-9,0 0-7,-2 13-7,5-1-8,0 5 1,2 6 1,-5-23-3,12 58 2,-12-58-1,13 57 1,-13-57-1,11 44 1,-11-44-1,0 0 1,12 5 4,-9-19-5,-1-6 1,0-5 0,2 1 0,0-5 1,2 8-1,2 3 0,3 7-4,9 9-12,0 7-14,3 0-2,6 1-1,-1 1 0</inkml:trace>
  <inkml:trace contextRef="#ctx0" brushRef="#br0" timeOffset="1432">1116 427 80,'-2'-12'30,"2"12"-6,-9-7-4,9 7-3,-15-2-9,6 6-6,0 3-2,0 5 0,0 6 1,1 5-3,8-23 2,-8 53-1,8-53 0,4 52 1,-4-52 0,0 0 0,0 0-1,38 29-8,-22-34-6,-3-6-3,3-1-4,-4 0 0,2 4-1,-4 4 1</inkml:trace>
  <inkml:trace contextRef="#ctx0" brushRef="#br0" timeOffset="1672">1270 576 39,'14'-4'19,"-1"-1"6,-6-6-5,4 6 1,-7-7-4,3 4 0,-9-3-5,3-1-2,-8 3-8,7 9-2,-14-9 1,6 7 0,-1 7-2,9-5-1,0 0 2,3 54-1,-3-54 2,30 50-5,-30-50-26,62 42-2,-62-42-3,72 4 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42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 65 87,'0'0'32,"0"0"-2,-12 20-9,7 2-12,3 10-10,1 11 0,1 11 1,3 7 0,1 8 0,2 4 0,0 1 0,-1-4 0,0-6 1,0-9-1,-1-10 0,-1-11-1,-2-13-14,2-11-11,-3-10-2,4-12-2,-2-5 1</inkml:trace>
  <inkml:trace contextRef="#ctx0" brushRef="#br0" timeOffset="310">0 39 75,'3'-9'30,"-3"9"0,15-4 0,-4-1-12,10 3-19,2-1 1,3 0 0,2 0 0,1 0 0,3 1-1,-3-3-8,-1 5-15,-1 1-4,-7 0-2,-2 3 0</inkml:trace>
  <inkml:trace contextRef="#ctx0" brushRef="#br0" timeOffset="621">107 311 72,'-7'15'30,"5"5"-1,4-5 1,6-3-13,3 0-16,7-4 0,8-4 1,1-4-10,3-1-22,0-8 2,-1 1-2,-5-4 0</inkml:trace>
  <inkml:trace contextRef="#ctx0" brushRef="#br0" timeOffset="1011">480 594 41,'0'0'30,"0"0"2,0 0-6,-11 3-7,11-3-3,0 0-2,0 0-5,-12 2-8,12-2-1,-11 2 0,11-2 0,-12 4 0,12-4 0,-15 3 0,15-3-1,-14 5 1,14-5 0,-13 6-1,13-6 0,-9 10 0,7-2 0,2 0 0,0 2 1,2 2-1,2 1 1,1 1 0,1 2 0,1 3 0,-2-2 0,-1 2 1,0 0-1,-2-1-1,-3 1 2,-4-3-1,-3-1 0,-2-3 0,-4-2 1,0-4-1,-2-5-8,3-3-16,1-2-4,2-5-1,4-2-2</inkml:trace>
  <inkml:trace contextRef="#ctx0" brushRef="#br0" timeOffset="1552">650 357 96,'0'0'31,"13"0"-1,-13 0-2,14 2-28,-3-1 0,1-1 0,0 0 0,1 0-3,-5-4-15,3 0-11,-1 3-1,-10 1 0,13-2 0</inkml:trace>
  <inkml:trace contextRef="#ctx0" brushRef="#br0" timeOffset="1742">674 524 85,'-5'10'30,"5"-10"1,8 5-1,-8-5-19,17-4-26,-2 2-16,3 3 2,1-2-2,0-1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45.2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349 244 51,'1'-23'32,"3"3"1,-6-3-7,-1-3-7,2 4-4,-6-5-9,0 3-5,-2 3-2,-2 1 1,-4 2-1,-2 5 0,0 7 1,-4 6-1,5 11 0,-1 14 0,7 16 1,4 18-1,5 15 2,5 13-1,4 11 0,3 4 1,1-1-1,2-5 0,0-13 0,-5-17-12,5-14-14,-4-16-2,-5-20-1,-5-16 0</inkml:trace>
  <inkml:trace contextRef="#ctx0" brushRef="#br0" timeOffset="331">3 671 82,'-9'-7'30,"9"7"-1,10 2-2,3-4-19,8 0-8,5-1 0,4-1 0,1-3 0,0-4-4,3 3-17,-3-2-7,-2-1-1,0 5 0</inkml:trace>
  <inkml:trace contextRef="#ctx0" brushRef="#br0" timeOffset="581">525 593 62,'-4'-15'30,"4"15"0,-12-8-2,2 6-7,10 2-10,-17 13-12,9 4 0,2 9 0,1 11 0,5 9 1,3 6-1,6 1 1,4-2 1,5-6-1,3-13 1,3-18-1,2-18 1,-2-18-1,-3-11 1,-6-9-1,-5-1 0,-8-2 1,-9 4-2,-7 7 1,-7 4-11,0 12-17,0 9-1,2 4-1,8 6 1</inkml:trace>
  <inkml:trace contextRef="#ctx0" brushRef="#br0" timeOffset="1022">792 507 72,'-1'-11'31,"1"11"-2,0 0-3,0 0-11,0 9-7,-1 2-9,2 5 0,0 4 1,2 5 0,1 6 0,0 4 0,1 2 0,-1 2 0,2-4-1,-2-3 2,-1-4-1,0-7 0,-2-7 1,-1-14 0,0 0 0,7-17 0,-4-9 0,1-6-1,-1-6 1,3-3-1,0 0 0,-1 3-1,0 9 0,2 9 0,0 12-1,1 4-12,9 10-12,0 6-3,5-2-1,5-1 1</inkml:trace>
  <inkml:trace contextRef="#ctx0" brushRef="#br0" timeOffset="1423">1190 532 63,'0'0'31,"4"-10"-1,-3 2-7,-1 8-4,-2-9-5,2 9-9,0 0-7,-17 11 1,7 4 1,-2 6-2,1 5 1,-2 5 1,4 6 0,0 0-1,4 0 1,6-6 0,2-5 0,4-6 0,3-7-2,0-9-22,5-7-4,2-2 0,-2-4-2</inkml:trace>
  <inkml:trace contextRef="#ctx0" brushRef="#br0" timeOffset="1693">1326 782 69,'8'-8'28,"0"-4"-4,4 1-3,-4-8-4,5 5-4,-6-7-5,2 6-5,-4-4-3,-3 3 0,-4 1 0,-2 4 0,-5 4 0,-4 6-1,-1 8 0,-1 5 1,1 8-1,4 4 1,5 5-1,8 0 1,5-4 0,8-3-3,7-6-27,6-1 2,-1-11-1,3-3-1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48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80 19 75,'-1'-10'30,"1"10"-1,0 0-7,-5-9-6,8 18-10,-2 7-6,2 10 0,2 14 0,3 12 0,1 12 0,2 11 0,2 7-1,0 2 1,0-2 0,0-5 0,-3-10 0,-2-10 0,-1-12 0,-4-11 0,-1-10-2,-5-14-9,3-10-6,-8 2-4,0-11-3,-3-7-2,-4-7-1</inkml:trace>
  <inkml:trace contextRef="#ctx0" brushRef="#br0" timeOffset="261">0 524 78,'0'0'28,"12"-6"-4,1 10-2,7 8-7,1-6-5,5 3-11,3-2 2,0-6-8,4-1-18,0-3-4,-1-4 1,2-1-2</inkml:trace>
  <inkml:trace contextRef="#ctx0" brushRef="#br0" timeOffset="501">493 505 67,'0'0'28,"0"0"-3,0 0-3,0 0-5,0 0-3,0 0-9,-5 9-4,0 6-2,-1 5 1,-2 10-1,2 6 1,1 3 0,2-1-1,4-1 1,4-4 0,6-11 0,4-15 0,4-15 0,3-14 1,0-10-1,-1-5 0,-4-5 0,-6-2 0,-8 3 0,-4 9-10,-6 10-19,-5 4 0,-1 10-1,-1 1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50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115 597 61,'0'0'22,"0"0"1,3-12-4,-3 12-2,0 0-4,-10 4-3,-3 4-7,-2 4-1,0 4-2,-2 5 1,1 5-1,1 4 0,5 5 1,3 0-1,8-1 0,4-4-1,6-3 1,7-6-1,3-7 1,3-10-2,4-5-10,-1-10-13,-1-7-5,4-2-1,-6-7 1</inkml:trace>
  <inkml:trace contextRef="#ctx0" brushRef="#br0" timeOffset="390">419 2 58,'8'-11'31,"-8"11"-1,8 4 0,-8 11-14,-2 16-15,0 10 3,1 14-3,-3 14-1,0 9 1,1 8-1,-1 4 0,2-2 0,1-7-1,2-9 1,2-13 0,2-13 0,1-13-1,3-13-2,1-15-12,1-6-11,1-4-3,-3-6-3,1 3 3</inkml:trace>
  <inkml:trace contextRef="#ctx0" brushRef="#br0" timeOffset="781">624 575 80,'-2'9'21,"2"-9"-2,-9 12-1,3-4-3,1 9-6,0 0-7,1 4-2,1 3 1,2-1-2,2 1 2,3-2-2,1-5 1,2-5-1,-7-12 1,16-1-1,-6-12 1,1-6 1,-3-4-2,-2-4 2,-2-2-2,-3 0 2,-3 1-1,-2 3 0,-2 5-11,-4 1-10,0 0-8,2 7-1,2-2 1</inkml:trace>
  <inkml:trace contextRef="#ctx0" brushRef="#br0" timeOffset="1231">817 484 78,'0'0'27,"-8"-3"-4,8 3-3,-9-1-9,9 1-11,0 0 1,-10 3-1,10-3 0,-11 3 0,11-3 0,-10 6 0,10-6 0,-11 8 0,11-8 0,-8 17 0,7-4 0,1 2 0,0 4 0,3 1 0,-2 3 1,1-1-2,0 1 2,1-2-2,-3-4 2,0-1-2,-1-5 2,-3-1-2,4-10 0,-8 7-6,8-7-8,0 0-4,0 0-3,-8-12-2,8 12 1</inkml:trace>
  <inkml:trace contextRef="#ctx0" brushRef="#br0" timeOffset="1542">798 692 59,'9'-3'23,"-9"3"-1,13-6-4,-13 6-3,13-9-5,-5 6-2,-1-6-3,-1 0-6,2-1 1,-1 0-1,-7 10 2,14-22-2,-14 22 2,11-24-1,-11 24 1,3-20-1,-3 20 0,-8-11 0,-1 13-1,0 5 2,-3 9-2,4 5 1,2 6-1,5 1 0,1-28 3,16 59-12,-16-59-9,44 52-6,-44-52-5,56 28 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54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85 45 58,'-4'-18'30,"6"9"-1,-2 9-1,-9-7-9,11 18-7,-7 3-9,6 11-2,-1 9-1,4 8 1,0 8-1,4 6 0,-1 7 0,2 3 0,0 0-1,0-3 1,-2-8 0,-1-6-1,-1-11 0,-3-11-6,3-9-15,-5-18-7,0 0 1,-8-5-2</inkml:trace>
  <inkml:trace contextRef="#ctx0" brushRef="#br0" timeOffset="241">1 476 86,'-9'-9'29,"9"9"0,0 0-8,15-2-9,6 3-11,3-3-1,6 1 1,7 0-7,0-6-21,3-2-1,1-1-1,-6-4-1</inkml:trace>
  <inkml:trace contextRef="#ctx0" brushRef="#br0" timeOffset="601">423 17 65,'0'0'30,"-3"-14"0,3 14-1,0 0-10,-9-3-13,9 12-6,-5 6 1,7 10-1,-2 9 0,4 9 0,0 9 1,3 9-1,-2 5 0,3 2 0,-1-4-1,0-5 1,0-10-1,-2-8 0,-3-12 0,1-7 0,-3-22 1,0 0-1,0 0 1,9-21 0,-6 0 0,-1-1 1,2-1-1,-1 2 1,3 4-1,1 6 1,2 12-1,1 9 0,6 6 0,1 4 0,1 2 0,1 0-1,0-1 1,0-4-1,0-9 1,-4-5 0,1-8 0,2-8-1,-4-4 1,-1-5 1,-2 0 0,-4-2-1,-2 0 1,-4 3-1,-6 3 0,-4 8 1,-2 7-1,1 7 1,-3 10-1,7 7-1,2 2 1,6 2-1,7 2 1,6-5-14,6-6-14,6-4-2,0-12 1,2-3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55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117 120 55,'0'0'32,"0"0"-5,0 0-5,0 0-5,0 0-4,-11 2-3,11-2-7,0 0-3,0 0 0,-9 8 0,9-8 0,-8 7 0,8-7 0,-8 14 0,5-2 0,1 5 0,3 4 0,1 5 1,1 1-1,-1 8-1,3 0 1,-2 4-1,-1-3 1,-3 0-1,-3-2 1,-2-4-1,-4-2 0,1-6-2,-8-9-11,4-3-8,1-5-6,-2-9-3,6-3 3</inkml:trace>
  <inkml:trace contextRef="#ctx0" brushRef="#br0" timeOffset="400">296 119 68,'0'0'31,"0"0"-2,3 8-1,0 9-12,-1 2-9,4 12-5,0 10-2,4 11-1,3 9 1,0 7 0,1 7-1,0 1 1,-2 0-1,-3-5 1,0-11-1,-5-8 2,-1-12-2,-4-10 1,-1-16 0,2-14 0,-12-7-1,4-17 1,-1-12-1,-1-13 0,0-10 2,0-12-2,0-6 2,1-2-2,3 1 2,3 6-1,5 12 1,4 9 0,5 16-1,2 15 1,7 14 0,-1 11-1,2 12 0,-3 7 1,-6 8-1,-3 4 0,-5-1-1,-8-1 1,-8-3-2,-6-7-16,-3-7-10,1-4-2,-2-16 1,5-8-1</inkml:trace>
  <inkml:trace contextRef="#ctx0" brushRef="#br0" timeOffset="1011">606 156 77,'0'0'30,"0"0"-4,-9-2-5,9 2-5,-1 10-8,2 0-7,1 3-1,-1 5 0,2 2 1,0 2-1,0 3 0,2-3 0,-2-2-1,1-4 1,0-5 0,-4-11-1,0 0 1,0 0 0,8-10-1,-7-6 1,3-1 0,-1-3 0,0 0 0,2 2-1,6 8-16,1 3-11,0 4 0,6 6-2,-1-1 1</inkml:trace>
  <inkml:trace contextRef="#ctx0" brushRef="#br0" timeOffset="1392">850 176 72,'0'0'30,"3"18"0,-3-4-1,1 1-12,5 7-15,-5 4-2,5-3-1,-4 2 1,4-6-1,-5-1-3,-1-18-21,0 0-3,0 0-1,2-26-1</inkml:trace>
  <inkml:trace contextRef="#ctx0" brushRef="#br0" timeOffset="1562">822 67 52,'-11'-25'3,"3"7"-3,4 8-3,1-4-14</inkml:trace>
  <inkml:trace contextRef="#ctx0" brushRef="#br0" timeOffset="1722">1009 58 76,'-3'11'30,"3"6"0,0 1-2,0 3-15,6 8-11,0 3-2,2 2 0,-2 2 0,5-8-1,-2-5 1,1-8 0,-1-9-1,1-7 1,0-9 0,-1-5 0,2-6 0,-3 4 1,2 2-1,0 4 0,3 6 0,0 6 0,1 6 0,0 6 0,1 1 0,-3-1-14,3 1-12,-1 0-3,-4-7-1,0-1 0</inkml:trace>
  <inkml:trace contextRef="#ctx0" brushRef="#br0" timeOffset="2113">1380 212 76,'0'0'31,"0"0"-2,7-9-8,-7 9-6,0 0-9,0 0-7,-3-9 1,3 9 0,-13 0 0,5 3 0,-2 4-1,0 2 1,-2 3 0,3 3 1,1 1-1,2-1 0,4-3 0,3-3-1,-1-9 1,11 6 0,-2-10-1,0-4 1,2 0 0,-2-1 0,1 1 1,-10 8-1,15-9 1,-15 9 0,15 11-1,-7 1 1,-6 10 0,4 5-1,-1 6-1,-1 8 2,-2 6-2,-4 6 0,-2 1 1,-4 3-1,-2-6 0,-4-6-12,0-6-16,0-7 0,-2-16-1,3-12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32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70,'15'1'34,"-15"-1"-2,16-1-1,-1 1-31,1 0 0,1 0-1,2 2-14,1 1-14,-8-5-3,3 9-1,-15-7 0</inkml:trace>
  <inkml:trace contextRef="#ctx0" brushRef="#br0" timeOffset="181">36 176 68,'-2'21'34,"-5"-11"-1,10 3 0,-3-13-47,16-5-17,4 5-2,-4-14-1,8 4 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58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4 80,'5'-13'32,"-5"13"-2,0 0 1,7 17-30,-1 8 0,-2 14-1,5 14 0,-1 11 0,2 8 1,0 10-2,1-1 1,0-6-1,0-8 1,-2-13-1,-1-13-4,4-14-16,-4-12-9,-8-15 1,9-10-2</inkml:trace>
  <inkml:trace contextRef="#ctx0" brushRef="#br0" timeOffset="220">1 447 85,'-7'-8'29,"7"8"1,12 2-8,-2-2-16,8 2-5,4 0-1,1 1 0,4 1-17,-2 2-11,-2-3-2,1 3-1,-3-3 1</inkml:trace>
  <inkml:trace contextRef="#ctx0" brushRef="#br0" timeOffset="400">360 466 32,'-12'-5'30,"12"5"0,-10 0-6,2-3-7,8 3-2,-10 2-3,10 8-4,-2 8-8,1 6-1,3 6 1,0 4-1,4 1 1,2-1-1,3-4 1,3-7-1,3-14 1,1-14 0,-2-11 0,-2-7 0,-3-5 0,-8-6-18,-4-3-10,-6 4-1,-8-2-1,-4 7 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5:59.8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145 10 65,'0'0'24,"-8"-8"-4,8 8 1,0 0-4,0 0-2,0 0-6,0 0-8,0 0-1,0 0 0,0 0 0,0 0 0,-12-3 0,12 3-1,-12 3 1,12-3 0,-15 5 0,7 0 0,8-5 0,-13 17 1,9-4-2,3 5 1,2 5-1,4 6 2,1 0-2,3 2 2,3 0-4,-3-4 5,3-2-2,-5-4 0,-1-4-2,-4-4 2,-6-1 0,-4 0 0,-5-3 0,-3-3-1,-3-1 2,-1-3-2,0 3-8,2-6-14,4-2-5,7-5-2,5-3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00.3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19 420 50,'0'0'30,"0"0"1,0 0-5,-8 4-11,8-4-5,-7 17-5,6 3-5,-1 0-1,1 7 2,4 0-1,0 4 0,6-4 1,3-3-1,2-12 0,1-9 2,0-5-4,-1-5 2,-3-6 0,-3-5-1,-6-2 1,-5-1-1,-2 1-17,-9-2-11,-3-3 2,-1-1-3,-2-3 2</inkml:trace>
  <inkml:trace contextRef="#ctx0" brushRef="#br0" timeOffset="441">287 0 76,'0'0'31,"0"0"-2,-9 4-3,11 19-11,-3 8-14,5 11-2,1 7 1,2 10-1,1 11 0,1 0 0,-1-6-1,1-2 1,-3-10-2,2-12 5,-2-6-16,-1-9-11,-5-25-4,9 8-1,-9-8 1</inkml:trace>
  <inkml:trace contextRef="#ctx0" brushRef="#br0" timeOffset="731">486 515 17,'8'-5'25,"-8"5"4,0 0-4,10 17-8,-7-7-2,6 9 0,-6-1-5,7 8-1,-5-2-4,3-1-7,1-5-18,-3-9-9,-6-9 0,0 0-2</inkml:trace>
  <inkml:trace contextRef="#ctx0" brushRef="#br0" timeOffset="912">537 348 66,'-7'-12'8,"3"4"-7,4 8-1,-5-21-21</inkml:trace>
  <inkml:trace contextRef="#ctx0" brushRef="#br0" timeOffset="1152">840 38 51,'-6'14'29,"6"-14"2,-6 14-2,5-4-11,1-10-6,-6 12-5,5-3-5,0 4-2,2 9 0,0 8-2,3 5 2,0 11-1,5 7-1,1 5 2,1-1-2,1-1 1,0-13-2,-1-5 5,1-10-5,-3-12 3,-9-16 0,10-8 0,-9-7-1,-6-5 1,-5-1 0,-5 1-1,-5-3 1,-3 7-1,-1 8 1,0 8 1,5 8-1,5 10 0,7 5 0,9 2 1,6 6 0,7-5-1,9-5-23,6-9-6,-1-8 0,4-8-1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02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106 157 21,'0'0'10,"-8"-6"-3,8 6-1,-7-8-1,7 8-4,-7-11-6,7 11-4,-7-16-6,7 16 2</inkml:trace>
  <inkml:trace contextRef="#ctx0" brushRef="#br0" timeOffset="200">18 9 65,'-11'-9'28,"11"9"-6,0 0-1,-9 12-3,12 14-2,-3 5-8,7 13-9,-1 12 0,3 7 1,-1 0-2,3 4 1,-2-3 0,0-5 0,-2-10 0,-3-6-1,3-11-13,-5-8-11,0-7-2,0-8-2,-2-9 0</inkml:trace>
  <inkml:trace contextRef="#ctx0" brushRef="#br0" timeOffset="451">152 567 39,'15'2'30,"2"-10"-3,2-2-7,-6-8-3,4-1-4,-9-2-2,1 0-3,-8-2-2,-4 6-7,-5 1-2,-2 6 4,-3 7-1,1 8 0,0 4 0,3 6 0,5 7 0,5 3 2,5 4-1,6 2-1,3-7-1,2-3-11,7-4-13,0-6-4,-4-11-2,1-5 2</inkml:trace>
  <inkml:trace contextRef="#ctx0" brushRef="#br0" timeOffset="771">391 375 48,'-8'-3'29,"8"3"3,-2 8-3,2-8-12,4 16-7,-3-1-8,2 5 1,2 5-3,-1 3 1,1-2-2,1 0 1,-1-4 0,0-5 0,2-6 0,1-6 0,1-9-2,3-4 2,0-1 0,2 0 0,4 2 0,-2 3 0,2 8 0,0 4 2,-2 9-2,-1 6 1,1-1-17,-2-2-12,-5-9 0,4-6-2,-13-5 1</inkml:trace>
  <inkml:trace contextRef="#ctx0" brushRef="#br0" timeOffset="1172">738 451 52,'0'0'30,"8"7"2,-8-7-9,0 0-6,0 0-5,0 0-7,2 9-5,-2-9 0,0 0 1,-10 6-2,2-3 1,-2 2-1,-1 4 1,-3 2 1,0 1-1,1 2 0,1-1-1,2 2 2,5 0 0,4-1-1,1-14 0,13 11-1,-1-12 1,3-4 0,2-2 0,0-3-1,-1-3 1,-2 1 0,-2 6 0,-1 6 0,-2 3 1,0 8-1,-2 5 0,1 8 1,-8-24-2,13 69-3,-9-32 3,-3 4-3,-3-2 3,-5-3-2,7-36 2,-22 65-3,22-65-7,-29 39-17,29-39-1,0 0-2,-51-21 1</inkml:trace>
  <inkml:trace contextRef="#ctx0" brushRef="#br0" timeOffset="1783">917 40 66,'2'-8'31,"-2"8"-1,0 0 0,0 0-9,5 19-21,-1 7 0,0 10-1,2 10 0,1 10 0,2 2-1,0 4 1,2-3-1,-1-2 2,-1-9-2,1-6 4,-3-14-4,-1-10 0,-1-4-7,-5-14-1,0 0-1,0 0 1,-12-6 4,0-10 0,1 3 7,0-1 0,-2-4 9,6 4-1,-2-2 2,9 5-2,0 11-3,0 0 0,16-8-6,-3 10 0,3 0-1,3-2 2,1 2-11,-1-4-18,-1-4-2,-1-5 0,-3-1 0</inkml:trace>
  <inkml:trace contextRef="#ctx0" brushRef="#br0" timeOffset="2303">1170 84 69,'0'0'30,"0"0"-4,-3 13-3,2-2-6,6 11-6,-4 2-11,1 9-2,3 3 0,-1 11 2,2 4-2,1 3 2,-1-4-3,1-2 6,0-9-6,0-9 6,2-5-3,0-13 0,0-11 0,1-3-2,0-6 2,2 0 0,1 1 0,2 5 0,1 0 0,-2 5-17,1 5-12,2 3 0,-5-6-2,1-1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27.2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66 395 43,'0'0'34,"-8"5"-2,8-5-8,-2 14-7,-2-6-2,7 9-3,-4 2-7,4 7-4,1 2-1,0 5 1,2 1-1,-1 0 1,1-2-2,-2-2 2,0-6-3,-3-9-10,4-2-12,-2-5-6,-3-8-1,0 0-2</inkml:trace>
  <inkml:trace contextRef="#ctx0" brushRef="#br0" timeOffset="541">27 178 82,'0'0'33,"-18"-9"-3,18 9-20,-5-8-38,-1-6-5,8 3-2</inkml:trace>
  <inkml:trace contextRef="#ctx0" brushRef="#br0" timeOffset="821">502 67 54,'0'-8'34,"-3"-1"-2,3 9-7,-5-12-7,-1 2-4,0 1-10,-4 1-4,-2 0 1,-2 5 0,-2 7 0,-1 9 0,2 12 1,-1 10-2,5 17 1,4 11 0,3 12-1,4 8 0,2 0 0,5-2-1,2-8-1,5-8-14,-3-15-11,-1-15-3,1-15 0,-11-20 0</inkml:trace>
  <inkml:trace contextRef="#ctx0" brushRef="#br0" timeOffset="1132">300 549 69,'12'13'32,"3"-4"-1,5 0-3,4-4-29,3-10-22,6 2-9,-5-10-3,4 0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30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30 68,'-4'-10'31,"2"2"-6,2 8-5,-5-12-3,5 12-3,0 0-9,0 0-4,0 0 1,-9 6-1,7 6 0,0 5 1,-1 7-1,2 6 0,-1 6-1,2 5 1,0 7-1,0 0-1,3 0 1,0-1 0,0-4 0,3-4 0,-1-3 0,1-4-1,2-5 1,1-3 0,0-1 0,-1-4 0,1-2 0,-2-3 0,3-3-1,0-4 0,0-4 1,2-3-1,3-3 0,3-1 1,2 1 0,2 2 0,2 2 0,0 3 0,0 4-1,-2-2-12,1 3-13,-2-2-3,-6-5-1,0-2 0</inkml:trace>
  <inkml:trace contextRef="#ctx0" brushRef="#br0" timeOffset="581">494 519 44,'0'0'23,"0"0"0,0 0-3,0 0-2,0 0-2,0 0-2,0 0-2,0 0-4,0 0-5,0 0-3,0 0 0,0 0 0,-8 2 0,8-2 0,0 0 1,-5 9-1,3 0 0,0 5 1,2 5-1,3 4 1,-1 6-1,4 2 0,0 0 0,3 0 0,0-6 0,2-6 0,2-6-1,-1-11 1,1-10 0,-2-7-1,0-7 1,-4-5 0,-3-2 0,-4-1-1,-4-1 2,-4 4-2,-4 5-8,-2 3-20,-1 2-2,4 8-3,-3-3 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31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302 21 41,'0'0'33,"1"-11"1,-1 11-6,0 0-8,0-10-4,0 10-6,0 0-9,-3 9-1,3-9 0,-9 17 1,-1-6-1,-3 5 0,-3 1 0,-4 3 0,-2 3 0,-3 0 0,-1 2 0,-2 0-1,1-1 2,1-2-2,2 1 2,5-3-1,1 0 0,6 1 1,7-1-1,7 2 0,7-1 1,7 0-1,8-1 0,3-2-1,5-2 1,2-4-1,-1-4 1,-2-3 0,-3 1-13,-5-2-16,-6-5-2,-1 6-2,-16-5-1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33.4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 22 61,'0'-10'29,"0"10"-6,0-12-1,0 12-4,0 0-3,0 0-4,0 0-7,0 0-2,0 0-2,0 0 0,0 0 1,0 0-1,0 14 0,0-5-1,0 4 1,0 3-1,0 6 1,-1 2 0,1 4 0,0 5 0,-1 2 0,1 3 0,0 1 0,0 2 1,0 2-1,0 0-1,0 0 1,0 0 0,1-2 0,0 2 0,-1-1 0,0 0 0,1-4 0,1-2 1,-1-4-1,1-5 0,-1-4 1,0-4-1,2-7 1,1-4 0,-4-8-1,18 6 1,-4-6-1,3 0 0,5-1 1,5 1-1,-1 1 0,1 0 0,1 3-1,-3 1 1,-2 3-2,-5-3-17,-1-1-10,-4 1-1,-2-5 0,-2-2 0</inkml:trace>
  <inkml:trace contextRef="#ctx0" brushRef="#br0" timeOffset="1112">524 736 60,'0'0'31,"-9"6"-5,1-3-4,2 7-3,-3-3-2,4 10-7,-3 0-7,4 5-3,4 3 0,2 1 0,3-2 0,3-1 1,3-3-1,3-6 0,1-8 0,1-8 0,-1-12 0,-1-5 0,-5-6-1,-3-4 1,-5-2 0,-6 1 0,-6 4 1,-6 5-2,-1 8-14,-4 5-12,1 5-2,5 6-1,2 1-1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35.1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0 58,'0'0'32,"0"0"-1,3 16-5,0 7-8,-4 4-4,6 15-7,-2 9-6,1 8-1,-2 8 1,0 5-1,-1-2 0,0-4 1,-1-7-1,0-10 0,-1-11-1,0-15-12,3-11-17,-2-12-3,3-17-2,4-5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35.6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90 332 32,'0'0'21,"0"0"2,0 0 1,-1-9-4,1 9-2,0 0-1,-8 0-2,0-1-6,8 1-5,-15 9-3,4 2 0,-1 1 0,0 8 0,2 2 0,2 4 0,3 1 0,5 1-1,4-1 0,4-5 0,4-3 0,4-6-1,2-5 0,2-8-6,3-2-18,-2-4-5,-2-3 0,0-1-1</inkml:trace>
  <inkml:trace contextRef="#ctx0" brushRef="#br0" timeOffset="421">306 322 57,'0'0'33,"0"0"-1,2 12-8,1 0-6,-3 0-2,3 6-6,-1 2-10,1-1 1,-1 4-2,1-1 2,-1-1-1,0-3 0,-2-4-1,1-4 0,-1-10 0,0 0 0,0 0 0,9-22 0,-5 2 0,0-3 0,2-1 1,1 2 0,1 4-1,0 1-13,4 9-11,1 8-4,-1 0-3,4 9-1</inkml:trace>
  <inkml:trace contextRef="#ctx0" brushRef="#br0" timeOffset="911">647 360 38,'0'0'33,"-7"9"-3,7 0-5,-1-1-4,2 6-4,-3 0-3,4 7-6,-2-2-5,1 2-2,0-2-1,-1-4-2,3-2-15,-2-4-14,-1-9-2,1-10-2,-5-9 0</inkml:trace>
  <inkml:trace contextRef="#ctx0" brushRef="#br0" timeOffset="1112">640 176 80,'0'0'34,"-13"-15"-6,13 15-23,-4-17-37,-1-5-3,11 1 1</inkml:trace>
  <inkml:trace contextRef="#ctx0" brushRef="#br0" timeOffset="1452">929 0 51,'-4'-9'35,"4"9"-1,0 0-1,0 0-12,-2 23-13,2-3-3,3 10-4,-2 10 0,1 7-1,1 9 1,-1 3-1,0 0 0,0 0 0,0-2 0,-1-11 0,2-7-1,-4-14-15,3-10-13,-2-15-2,0 0 0,1-8 1</inkml:trace>
  <inkml:trace contextRef="#ctx0" brushRef="#br0" timeOffset="1702">858 421 91,'0'0'32,"9"15"1,0-11 0,3-2-34,5-6-4,7-2-25,2 1-5,-5-5-1,7 7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33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3 77,'0'0'33,"0"0"-1,-2 24-13,2 10-14,-1 14-5,2 12 0,-1 12 0,0 9 0,1 5 0,-1-1 0,0-8 0,1-9 0,2-11-15,-2-12-11,-2-22-5,5-9-2,-8-22 0</inkml:trace>
  <inkml:trace contextRef="#ctx0" brushRef="#br0" timeOffset="271">0 25 62,'7'-10'33,"-4"-2"-1,13 9-1,5 4-25,4 2-6,7 0 0,4 3-1,4 1 1,1 0 0,0 1 1,-4 0-1,-8-2-12,0 0-13,-5 4-6,-13-6-1,1 4 0</inkml:trace>
  <inkml:trace contextRef="#ctx0" brushRef="#br0" timeOffset="511">72 277 76,'-12'18'34,"2"-7"-2,15 0-4,7-2-30,8 0 1,6-1 1,5 0-1,4 1 0,3-3-24,4 5-8,-11-9 0,4 5 1</inkml:trace>
  <inkml:trace contextRef="#ctx0" brushRef="#br0" timeOffset="862">234 1119 59,'2'9'33,"10"-2"-1,-3-18 0,8-16-22,10-16-11,11-16 0,7-20 1,9-17 1,4-11-2,2-6 2,0 1-1,-3 11-11,-9 11-12,-10 12-6,-2 26-3,-19 18 0</inkml:trace>
  <inkml:trace contextRef="#ctx0" brushRef="#br0" timeOffset="1162">634 1278 52,'0'21'31,"9"-6"-1,-9-15-6,16-15-8,-1-11-5,-1-17-11,4-10-1,4-14 1,1-11 0,-3-6-1,5 2 1,-1 6 0,-3 10 0,-1 11 0,-2 16 1,-1 23-1,-2 23 0,-2 22 1,-2 18-1,-1 14 0,-1 9 1,3 5-1,-1 1 0,-2-5 0,-1-9 0,2-9 0,-3-15-13,0-11-13,1-7-3,-8-20-4,0 11 1</inkml:trace>
  <inkml:trace contextRef="#ctx0" brushRef="#br0" timeOffset="1502">808 1135 70,'0'0'33,"6"-15"-1,6 8-4,5 0-28,5-4-26,4 8-6,-7-6-1,7 9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41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95 109 16,'0'-23'33,"5"5"0,-3 0-8,0-2-5,2 8 0,-4-2-4,0 14-4,0 0-6,1 19-5,-2 13-2,1 13 2,-2 12-2,2 11 0,-1 10 1,3 4 1,-1 4-2,2-6 2,0-7-1,0-9-1,3-7-7,-5-14-12,4-10-9,-1-9 0,-3-13-2,-1-11-1</inkml:trace>
  <inkml:trace contextRef="#ctx0" brushRef="#br0" timeOffset="291">0 562 73,'0'0'34,"0"0"-2,12 1 1,2 7-21,2-2-12,3-3 1,5-3-4,-1-5-16,2-4-11,4-2-2,-9-9-2,4 2 1</inkml:trace>
  <inkml:trace contextRef="#ctx0" brushRef="#br0" timeOffset="551">354 0 50,'0'0'32,"0"0"2,-1 9-9,1 4-11,-1 2-4,4 10 0,-1 6-6,2 9-4,0 7 0,2 6 1,-2 9-1,0 5 0,-3 2 0,0 0 0,-4-3 0,1-6 0,0-9 0,-1-8 0,0-12 1,3-10 0,0-12 0,0-9-1,5-10 1,-1-9 0,2-5-1,2-2 1,0 0-1,1 4-1,4 7 0,2 8 1,2 12-1,1 10 1,-1 9-1,2 6 1,0 4-1,-3 0 1,-2-2 0,-4-4 0,-1-6-6,-3-9-11,2-6-8,1-6-3,-2-10-2,1-3 1</inkml:trace>
  <inkml:trace contextRef="#ctx0" brushRef="#br0" timeOffset="962">684 683 74,'0'0'30,"12"-2"0,-12 2-10,13-16-7,-3 6-3,-6-8-4,2 1-6,-2-1-1,-4 2 2,-4 3-1,-4 4 0,-2 7 0,-2 7 0,-3 7 0,3 7 0,1 8-1,5 3 1,4 5-1,5-1 1,4-2 0,6-5 1,7-6-1,-1-12-15,5-5-12,0-5-2,-1-9-1,-1-1 1</inkml:trace>
  <inkml:trace contextRef="#ctx0" brushRef="#br0" timeOffset="1292">898 551 37,'0'0'30,"5"-12"1,-5 12-1,0 0-10,0 0-5,-6 18 0,2-6-10,1 3-5,2 3 0,1 4 0,0 2 0,3 1 0,-1-1 0,0-3 1,3-1-1,1-5 1,0-5-1,2-6 0,4-7 0,1-3 0,1-3 0,2 1 0,2 4 0,1 2-3,0 11-20,-2 3-6,-5 3-3,2 5-3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44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83 156 27,'0'0'35,"0"0"-4,-9 2-8,9-2-3,0 0-1,0 0-2,0 0-5,-8-7-8,8 7-4,-10-3 0,10 3-1,-14-1 1,14 1-1,-15 3 0,15-3 0,-10 15 0,9-3 1,4 4-1,3 5 1,4 0 0,3 2 0,1 1 0,1 0 0,-1-2 0,-1-3 0,-3-2 0,-4-1 0,-6 1 1,-4-1-1,-3-2 0,-3-2 0,-5-1 1,-1-3-1,0-4 1,-1-3-3,1-5-9,7 2-10,-1-1-6,10 3-2,0 0-2,0 0 1</inkml:trace>
  <inkml:trace contextRef="#ctx0" brushRef="#br0" timeOffset="441">306 110 76,'11'-3'32,"-11"3"-3,3 21 1,1 7-15,-1 7-15,3 11 1,2 9-1,-1 8 0,3 11 0,-2 2 1,-3 5-1,-1 0 0,-2-6 1,-1-3-1,-2-10 0,0-7 1,-3-14-1,1-11 1,2-14-2,1-16 1,-4-13 0,1-15-1,0-13 1,-2-12-1,2-7 0,-3-9 1,2-5 0,0 0 0,3 5 0,2 6 1,4 6-1,3 11 0,3 7 1,4 10 0,1 9-1,2 10 0,0 7 1,0 8-1,-2 8 0,0 4-1,-5 6 1,-2 2 0,-2 1 0,-6-1 1,-3-3-1,-6-4 0,-4-8 0,-8-5-1,0-4-14,-4-7-13,-1-5-2,5-1-1,1-1 1</inkml:trace>
  <inkml:trace contextRef="#ctx0" brushRef="#br0" timeOffset="1051">693 190 92,'0'0'31,"-9"3"-1,9-3-4,3 22-18,-1-5-7,3 4 0,0 5-1,2 3 0,1 3 0,0 0 1,-1-1-2,-2-6 1,-1-6-1,0-5 0,-4-14 0,0 0-1,6-15 1,-5-9 0,2-6-1,-1-4 1,3-2 1,-1 3 0,2 1 0,1 6 0,0 8 1,2 8-1,3 10-12,-2 2-8,2 3-9,1 3 1,-1 0-2</inkml:trace>
  <inkml:trace contextRef="#ctx0" brushRef="#br0" timeOffset="1532">993 257 39,'0'0'22,"0"0"3,0 0-3,0 0-2,0 0-2,0 0-3,4 13-2,1 0-5,-3 2-6,2 6-1,1 2-1,1 3 1,0 2-2,0-2 2,0-2-2,-1-3 1,1-4-11,-6-17-18,0 0 0,5-13-1,-7-13-1</inkml:trace>
  <inkml:trace contextRef="#ctx0" brushRef="#br0" timeOffset="1772">960 27 74,'-15'-14'12,"7"9"-11,8 5-5,-16-8-16,16 8-13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46.7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0 62,'0'0'35,"-6"22"-2,4-4-8,0 4-10,7 8-5,-3 3-5,3 5-5,0 2 0,0-3 0,0-3-1,-1-6 1,-1-9-2,0-6 1,-3-13 0,0 0 0,8-21 0,-4-2 0,0-4 1,2-3-1,0-1 1,1 2 0,2 5 1,2 11 0,1 11 0,3 11 0,2 10 0,0 8 0,3 6 0,1 3 0,-3-1-2,-1-9-6,0-9-22,-3-7 0,-4-13-1,1-10-1</inkml:trace>
  <inkml:trace contextRef="#ctx0" brushRef="#br0" timeOffset="441">497 87 81,'0'0'32,"-12"-4"-1,2 1-10,2 4-12,-5-2-4,-1 4-4,-1 4 0,1 6 1,-1 6-1,4 6 1,1 4-1,7 3 0,3-1-1,6 0 0,5-8-1,4-7 0,3-10 0,4-12 0,2-8 0,-1-8 0,-1-4 1,-1-3 0,-5 1 0,-3 2-1,-2 2 1,-5 7 0,-5 2 0,-1 15 1,-4-9 0,4 9 0,-8 24-1,5 4 1,0 9 0,3 9 0,-1 10 0,0 8-1,0 4 0,-2 2 0,-3-3 0,-2-3-1,-3-5 1,-4-7-1,0-10-2,-6-10-24,0-14-3,0-7 0,-3-11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48.3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0 285 59,'1'-9'27,"-1"9"-5,0 0 1,0 0-4,0 0-3,-3 19-3,3-1-8,4 11-4,1 6 0,3 4 0,1 2-1,1-2 0,2-3 0,1-8 0,0-6-1,-1-11 1,2-7-1,-3-7 0,0-4 1,0-1-1,-2 0 1,0 3 1,-1 3-1,0 5 1,0 4 0,0 2-1,1 0 0,2 0 0,1-5-1,1-7 1,-1-8-1,-1-9 0,-1-6 0,-3-3 0,-2-1 0,-5-3-13,-1 8-10,-1 8-4,-4 5-3,6 12-1</inkml:trace>
  <inkml:trace contextRef="#ctx0" brushRef="#br0" timeOffset="571">407 420 53,'0'0'25,"0"0"0,0 0-5,10 16-1,-10-8-3,5 8-2,-5 0-4,5 4-7,-1 3-3,-2 1 1,2 1-1,-1-1 0,0-4 0,-1-2-1,2-4-11,-5-6-14,1-8-2,0 0-2,-8-18-1</inkml:trace>
  <inkml:trace contextRef="#ctx0" brushRef="#br0" timeOffset="811">382 259 92,'0'0'29,"0"0"-7,-5-8-13,3-5-38,6-5 0,-1-7-4,6 2 1</inkml:trace>
  <inkml:trace contextRef="#ctx0" brushRef="#br0" timeOffset="962">499 8 65,'9'14'34,"-5"-3"0,2 15-1,2 9-14,-2 8-16,2 11-3,0 7 0,0 4 0,0 0 0,-1-4-1,0-11 0,0-11 1,1-17-6,-8-22-15,17-17-7,-6-15-2,-2-13-1,2-9 2</inkml:trace>
  <inkml:trace contextRef="#ctx0" brushRef="#br0" timeOffset="1142">673 20 42,'5'-20'30,"3"20"1,0 16-2,1 17-8,4 17-4,-5 9-4,4 13-8,-4 4-5,-1-2-1,0-3-12,-1-12-17,1-18-2,2-10-4,-9-31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49.9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16 437 58,'-6'-12'34,"6"12"-2,0 0-11,-9-4-6,11 13-1,-6 2-7,5 8-5,-1 5-1,3 5 1,-1 5-2,1 2 1,0-1-1,1-4 0,-1-6-1,2-9 0,-5-16 1,13-2-1,-4-17 0,3-8 0,-1-6 0,4-1 0,-2 3 2,2 8 0,-1 13 0,-1 13 0,-1 15 0,-2 12 0,-2 7-1,0 5 1,0 0-1,-3-8-10,3-8-16,-2-11-4,-6-15 1,8-5-3</inkml:trace>
  <inkml:trace contextRef="#ctx0" brushRef="#br0" timeOffset="390">309 503 70,'8'13'31,"-6"-2"-1,2 3-3,2 7-13,-2-3-8,4 4 0,-3-2-6,3-3 0,2-5 0,1-9-1,1-10 1,-1-7-1,0-7 0,-2-4 1,-3-2 0,-3 0-1,-5 2 1,-4 4-8,0 9-13,-2 6-7,-2 1-3,10 5-1,-12-4 0</inkml:trace>
  <inkml:trace contextRef="#ctx0" brushRef="#br0" timeOffset="671">562 86 70,'2'-34'33,"4"9"0,-9 6-1,-4 11-20,6 17-10,-3 16-1,4 17 0,-1 18 1,3 15-1,2 11-2,8 5 1,1-4 1,1-6-1,5-8-7,-5-17-15,3-18-7,0-14-1,-8-18 0,-9-6 0</inkml:trace>
  <inkml:trace contextRef="#ctx0" brushRef="#br0" timeOffset="881">523 541 99,'-17'-11'30,"17"11"0,0 0-5,5 14-23,17-3-1,7 0-4,4-3-26,5-7-5,8-1 0,-7-11-2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6:51.3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4 149 57,'-2'-14'35,"5"23"-2,-4 7-1,1 13-14,6 18-12,0 9-6,1 12-1,1 10 1,2 5 0,-1-3 0,0-7 0,0-10-4,-1-14-18,0-16-7,0-13-1,-8-20-3</inkml:trace>
  <inkml:trace contextRef="#ctx0" brushRef="#br0" timeOffset="240">68 498 83,'12'6'33,"0"4"0,-1 4-7,3-1-19,6 7-5,1 4-3,-1 5 2,-2 5-2,-4 2 2,-5 1-1,-5-1 1,-7-3-1,-5-3 0,-4-8 0,-4-11-10,0-10-16,1-7-4,0-12 1,3-2-3</inkml:trace>
  <inkml:trace contextRef="#ctx0" brushRef="#br0" timeOffset="560">350 654 83,'9'31'31,"1"2"-2,0 1-5,-3-7-12,7-3-10,1-11-2,-1-13 1,1-13-1,0-11-1,-3-9 1,-1-5-1,0-4-21,-4 0-7,-9-1-3,1 11 0,-8 0 0</inkml:trace>
  <inkml:trace contextRef="#ctx0" brushRef="#br0" timeOffset="1001">712 588 81,'-7'14'34,"-5"2"-2,5 4-6,2 9-17,1 0-9,4 1 1,3 0-1,3-5 0,6-5-1,3-8 0,5-9 1,1-10-6,6-7-17,0-8-6,-2-9 0,1-1-1</inkml:trace>
  <inkml:trace contextRef="#ctx0" brushRef="#br0" timeOffset="1241">937 86 76,'-2'-17'32,"-2"8"-2,4 9 0,4 20-17,-1 6-12,5 12 1,0 14 0,0 12-2,-1 10 0,-1 9 1,1 3-1,-3-3 0,0-8 0,-2-11-1,-1-10-6,0-18-17,4-17-6,-5-19 1,12-9-2</inkml:trace>
  <inkml:trace contextRef="#ctx0" brushRef="#br0" timeOffset="1622">1191 476 61,'0'0'32,"-2"9"-4,2-9-6,-3 11-4,-5-5-2,2 9-9,-7 1-6,-3 3-1,-2 5 0,1 0 0,-1 1 0,2-2 0,4-2 0,3-2-1,8-3 1,5-4-1,9-5 0,4-4 1,8-3-21,4 0-8,-1-6-1,1 1 0,0-6 0</inkml:trace>
  <inkml:trace contextRef="#ctx0" brushRef="#br0" timeOffset="2083">1374 0 94,'1'44'30,"-2"12"1,1 15 0,1 6-31,-3 8 0,1 0 0,0-7-1,-1-7 1,2-10-1,2-13 0,4-13-10,1-15-13,-7-20-5,17-2 0,-6-14-2</inkml:trace>
  <inkml:trace contextRef="#ctx0" brushRef="#br0" timeOffset="2313">1572 654 20,'15'3'22,"-7"-12"3,3-2-4,-2-4-5,-3-6 1,0 3-3,-6-6-3,0 6-1,-8-4-3,0 10-2,-5 1 0,1 10-2,-1 9-1,4 11 0,4 8 0,6 7-1,6 4 1,8 0-3,8-3-23,4-4-5,3-13-3,5-6-2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12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1371 0 39,'0'0'26,"10"1"-1,-10 7-3,-1 10-2,-7 5-1,-4 14-4,-10 7-1,-4 11-9,-9 7-5,-5 3 0,-6-1 0,-2-6-5,2-8-20,0-7-7,-2-15 0,12-7-2</inkml:trace>
  <inkml:trace contextRef="#ctx0" brushRef="#br0" timeOffset="711">1 638 51,'1'-19'24,"-1"0"0,4 8-2,-5-1-3,1 12-2,0 0-1,4 14-6,-8 8-4,4 14-6,-1 12 1,0 11-1,-1 11 0,1 9 1,1 2-1,0 0 0,2-8 0,-2-8 0,3-10 0,-2-14-4,5-12-15,-3-15-10,-3-14-1,3-15-2,-1-10 0</inkml:trace>
  <inkml:trace contextRef="#ctx0" brushRef="#br0" timeOffset="1071">278 540 51,'2'-15'31,"-2"15"1,0 0-4,-3-9-10,3 9-2,0 11-5,2 5-6,-1 8-5,0 9 0,0 9 1,1 10-1,-1 9 0,0 8 0,-1 4 0,-1 4 0,1-1 0,-1-4 0,0-6 1,0-10-2,1-10 1,-1-15-8,3-11-18,-1-11-5,-5-17-2,2-7-2</inkml:trace>
  <inkml:trace contextRef="#ctx0" brushRef="#br0" timeOffset="1382">19 1036 90,'-3'11'32,"4"1"1,13 1-2,6 1-29,3-3-2,6-3 0,4-5-13,1-7-16,1-9-3,4-2-2,-8-5 0</inkml:trace>
  <inkml:trace contextRef="#ctx0" brushRef="#br0" timeOffset="1722">541 945 86,'-12'2'33,"12"-2"-1,-8 7-5,8-7-20,0 0-7,0 0 0,0 0 0,8 0 0,1 1 0,1-1 0,0-1-1,3 1 1,-1 0 0,0 0 0,-2-1 0,0 0 0,-10 1 1,12 2-1,-12-2 0,5 9 0,-5 0 1,-1 4-1,-3 4 0,-5 3 0,-2 5 0,-6 3 0,-2 4 0,-3 1 0,-1 0 0,0-2 0,1-3 0,4-3 0,4-4 0,5-3 0,6-3-1,7-3 1,6-3 0,7-2 0,7-1 0,6 0 0,4-2 0,1-2 0,2-1 0,-3-3 0,-4-3-14,-1-2-16,-5 2 1,-8-4-1,-3 2 1</inkml:trace>
  <inkml:trace contextRef="#ctx0" brushRef="#br0" timeOffset="2223">948 1379 92,'7'13'31,"-7"-13"-16,6 14-17,-6-14-32,0 0-1,0 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19.1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0 56,'0'0'36,"-4"12"-2,5 6-6,2 12-10,-2 7-9,5 12-7,-1 9-2,-1 9 1,-1 6-1,-1 1 0,-3-3 0,0-5 0,-2-8 0,0-9 0,0-11-1,0-12-3,3-7-12,-1-11-8,1-8-5,2-9-1,0-5 1</inkml:trace>
  <inkml:trace contextRef="#ctx0" brushRef="#br0" timeOffset="440">289 287 48,'0'0'25,"0"0"-1,-2-12-2,2 12-2,0 0-3,0 0-1,-8 4-7,4 4-7,-3 1-1,-1 2-1,-5 4 0,-1 2 0,-3 1-1,-4 4 1,-1-1 0,0 2 0,1 1 0,3 1 0,4-1 0,4-1 0,7-1 0,4 0 0,7-3 0,4 1 1,1-4-2,3-2 1,0-1 0,1-2 0,-2-1-1,1-4-10,2 1-14,-2-2-4,-2-5-3,3 1-1</inkml:trace>
  <inkml:trace contextRef="#ctx0" brushRef="#br0" timeOffset="891">488 368 73,'9'3'34,"-9"-3"-3,17-1-5,-4 4-14,-1-5-5,4 2-7,-1-1 0,0-2 0,-2 2-4,-4-3-14,2 0-8,-3 3-2,-8 1-4,8 0 1</inkml:trace>
  <inkml:trace contextRef="#ctx0" brushRef="#br0" timeOffset="1081">564 515 89,'2'15'32,"-2"-5"0,5 0 0,3-5-32,4 2-11,1-4-19,0-6-3,6 4-2,-3-7 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21.5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 52 57,'-7'-13'34,"7"13"-5,0 0-8,0 0-4,-4 19-2,2 6-5,4 13-9,-2 10 0,1 9 0,-2 10-1,0 3 0,0-2 0,-1-6 0,-1-8 0,2-12 0,-1-10-2,-2-15-16,4-17-11,0 0 0,6-25-1,0 0 1</inkml:trace>
  <inkml:trace contextRef="#ctx0" brushRef="#br0" timeOffset="351">286 0 60,'-10'8'30,"8"5"0,-1 1-1,2 6-8,2 8-12,-1 4-4,3 7-4,0 8-1,-1 4 0,-1 4 1,0 3-1,0-1 0,-1-2 0,0-6 0,-1-7 0,1-9 0,-1-7-1,2-10 1,-1-16 0,0 0-1,0 0 1,-1-11 0,0 0 0,0-2-1,0 1 0,2 3-18,-1 9-9,-4-14-1,4 14-3,-1-9 0</inkml:trace>
  <inkml:trace contextRef="#ctx0" brushRef="#br0" timeOffset="781">337 344 69,'0'0'33,"0"0"-2,-9-6 1,9 6-14,0 0-17,11 4-1,-2 3 0,2 4 0,3 3 1,1 4-1,0 2 0,-3 6 1,0 3-2,-4-1 2,-5 3-2,-5-2 2,-6-1-1,-5-4 0,-5-2-1,-2-6 1,-2-6 0,-1-5-1,1-5-1,6-3-16,3-3-9,4-5-2,9 0 0,4-3 0</inkml:trace>
  <inkml:trace contextRef="#ctx0" brushRef="#br0" timeOffset="1162">772 156 68,'3'-16'30,"-4"-3"-1,1 4 0,-1 2-12,-4-3-8,0 5-8,-4 4-1,-4 4 0,-2 7 1,-1 6-1,-1 11 0,2 14 1,2 11-2,3 12 2,5 11-1,4 6 0,8 4 0,3-5 0,3-7 0,1-14-5,3-13-16,-2-14-7,-4-20-1,-1-11 0,-10-9 0</inkml:trace>
  <inkml:trace contextRef="#ctx0" brushRef="#br0" timeOffset="1442">613 512 100,'4'14'29,"8"2"0,4-3-3,4-6-25,5-8-25,4-10-7,5-1-2,-6-8-1</inkml:trace>
  <inkml:trace contextRef="#ctx0" brushRef="#br0" timeOffset="1893">668 1212 92,'9'-4'33,"3"-20"1,8-15-8,11-12-26,8-13 1,7-9-1,5-9 0,4-7 0,4-2-18,0 2-10,-5 1-4,0 7-2,-9 2 1</inkml:trace>
  <inkml:trace contextRef="#ctx0" brushRef="#br0" timeOffset="2303">1267 860 75,'0'0'34,"-5"14"-2,2 3-7,1-1-11,3 9-7,-2 4-7,0 3 0,1 1 0,-2 0-1,2-1 1,-2-4 0,3-1-10,-2-7-15,0-10-4,1-10 1,0 0-3</inkml:trace>
  <inkml:trace contextRef="#ctx0" brushRef="#br0" timeOffset="2534">1236 630 87,'0'0'2,"-8"-10"-2,8 10-2,-1-13-31</inkml:trace>
  <inkml:trace contextRef="#ctx0" brushRef="#br0" timeOffset="2904">1443 806 69,'0'0'34,"3"22"-6,-1-2-6,-2 3-3,5 8-7,-4 5-10,2 1-2,-1 1 0,0-2-1,0-5 2,0-6-2,1-7 1,3-7-1,-6-11 1,13-14 0,-2-4 0,3-6 1,2-2-1,1-1 0,0 5 0,3 7 1,2 11-1,1 14 0,-3 11 0,1 10 0,-2 7-4,-2 4-24,-3-6-3,0-1-3,-8-16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28.7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181 54 60,'0'0'31,"-3"-8"-5,3 8-4,0 0-3,-5-9-4,5 9-8,-6-11-7,6 11 0,-6-11 0,6 11 0,-9-8 0,9 8 0,-12-6-1,12 6 1,-14-1 0,5 4 0,1 4 0,-1 4 0,0 3 1,0 8-1,2 4 1,1 4-1,2 3 1,2 1-1,4-1 0,2-4 0,2-5 0,2-7-1,2-5 1,1-9 0,1-6-1,0-5 1,0-5 0,0-2 0,-1-2 0,-2 0 0,-2-3 0,0 2 0,-4-2 0,1 1 0,-4 1 0,1 2 0,-1 0 0,0 3 0,-1 4 0,1 1 0,0 8 0,0 0 0,0 0 1,0 0-1,0 0 1,0 0-1,2 9 1,0 2 0,2 6 0,-1 4-1,5 6 0,0 4 0,1 4 1,1 5-1,-2 4-1,0 0 2,-3 3-2,-2 1 2,-6 3-2,-4 0 2,-5 1-2,-5 0 1,-2-4 0,-5-4-1,-2-6 1,1-6-1,-2-8 0,2-8 0,2-9 0,5-6-24,1-5-3,4-9-1,6-1-1</inkml:trace>
  <inkml:trace contextRef="#ctx0" brushRef="#br0" timeOffset="902">496 61 93,'0'0'30,"2"10"-1,-2-10-1,10 7-28,-1-5 0,2 0 0,1 0 0,1-1 0,-1-1 0,0 0 0,-2 0 0,-2 0-12,1 1-12,-9-1-4,9 7-1,-9-7 0</inkml:trace>
  <inkml:trace contextRef="#ctx0" brushRef="#br0" timeOffset="1122">522 196 71,'-6'10'30,"2"-2"-1,2 2 0,3 0-8,7-2-21,4 0 0,2 0-7,3 1-22,0-3-1,4 2-3,-5-7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33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29 83,'-8'2'34,"8"-2"1,0 0-6,13 9-29,9-11-1,12-1 1,11-3 0,-58-5-5,87 9 3,-4-7-3,7 9 3,-12-8-12,1 13-15,-18-3-3,-5 7-3,53 3 3</inkml:trace>
  <inkml:trace contextRef="#ctx0" brushRef="#br0" timeOffset="331">298 13 90,'-10'19'35,"2"7"-1,0 18-12,1 16-19,-2 16-3,-2 12 0,1 5-1,-1 2 1,2-8 0,-1-12-17,5-17-12,4-14-5,-4-29-1,5-15 0</inkml:trace>
  <inkml:trace contextRef="#ctx0" brushRef="#br0" timeOffset="932">859 286 67,'0'0'36,"0"0"-1,0 0 1,10-14-22,-10 14-14,15-8 0,-4 4 0,1 1 0,2 2 0,2-1 0,-2-2-6,3 7-16,-4 0-7,-2-5-2,1 5-5,-12-3 1</inkml:trace>
  <inkml:trace contextRef="#ctx0" brushRef="#br0" timeOffset="1152">852 454 78,'-9'7'36,"10"1"-1,-1-8-1,0 0-26,20-2-8,-1 1-6,0-1-22,1-3-7,7 8-1,-6-6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34.2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38 40,'-11'5'33,"11"-5"-1,0 0-3,0 0-12,0 0-4,-6-10-3,6 10-8,0 0-2,5-9 0,-5 9 0,0 0 0,8-7 1,-8 7-2,10-4 2,-10 4-2,12-5 1,-4 1 0,2 1 1,-1 1-1,3 2 0,-2 2 0,2 4 1,0 2-1,-2 2 1,3 4-1,-5 0 0,0 0 0,-1 0 0,-2 1 0,-3-2 0,-3 3 0,-1-1 0,-4 0 0,-2 2 0,-1 0 0,-1-1 0,-1-2 0,3-1 0,2 0 0,4-1 0,3 0 0,4 0 0,3 0 0,2 2 0,3 1 0,-1 2 0,0 1 0,-1 2 0,-3 3 1,-4 0-1,-2 4 0,-4 1 0,-4 1 0,-2-1 0,-3-5-1,-1-4 1,-5-5 0,4-7-1,-1-5-1,5-2-13,0-6-10,5-2-2,4 8-3,4-17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34.9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40 172 82,'-8'-10'30,"8"10"-1,-16-5-7,8 0-13,8 5-4,-8 4-5,8-4 1,0 18-1,4-4 0,3 3 0,2 5 0,3 3 1,2 3-1,1 6 0,2 3 0,1 2 0,-1 1 0,-2 3 0,0 2 0,-1-3 0,-4 1 1,-1-4-2,-3-4 2,-5-5-1,-1-4-1,-5-6 1,-1-5-1,-6-5 0,0-9 1,-4-4-1,0-5 1,0-5-1,0-4 2,1-3-2,3-3 2,3-3-2,4-2 1,3-2 1,6-5-1,4-3 0,6-4 0,2-2 0,3-2 0,3 0 0,-2 3 0,0 2 0,-4 6 0,-4 6 0,-6 7 1,-5 7-10,-6 2-13,-5 2-5,1 6-2,-4-1 0</inkml:trace>
  <inkml:trace contextRef="#ctx0" brushRef="#br0" timeOffset="571">489 40 46,'3'-13'29,"-2"5"0,-4-1 0,3 9-9,0 0-10,-13-10 1,13 10-7,-10 7-3,10-7-1,-14 16 0,8-3 1,-2 7-1,2 3 0,-1 9 1,0 5-1,0 8 0,0 6 0,1 8 0,2 3 0,3 3 0,2-3 0,2-7-1,4-6 2,3-8-2,2-11 1,4-12 0,1-12-1,0-9 1,0-7 0,-2-4-1,-5-3 1,-4-2 0,-9 1 0,-6 2 0,-6 3-2,-4 3-23,-2 7-3,-3-2-2,7 8-3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37.7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16 440 67,'-5'13'33,"5"4"-1,-5-4-1,0 0-17,6-4-20,-1-9-14,9 8-9,-7-16-1,7-1-4</inkml:trace>
  <inkml:trace contextRef="#ctx0" brushRef="#br0" timeOffset="351">250 36 44,'0'0'32,"0"-13"0,0 13-1,7-8-14,-7 8-7,12-11-1,-2 9-9,1 1 0,1 2 0,3 3 0,-1 1 0,1 3 0,-3-1 0,1 3 0,-3-2 0,1 0 0,-3 0 0,-1 0 0,-7-8 0,10 12 0,-10-12 0,8 10 0,-8-10 0,0 0 0,1 8 0,-1-8 0,0 0 0,-8 6 0,8-6 0,-8 5 0,8-5 0,-11 6 0,11-6 0,-13 7 0,13-7 0,-13 9 0,13-9 0,-14 8 0,14-8 0,-16 9 0,8-4 0,-1 1 0,0 0 0,-1 0 0,2 2 0,-1 1 0,1 1 0,0 1 0,2 0 0,1 0 0,0 0 0,3 0 0,-2-1 0,4 1 0,-1-1 0,1 0 0,-1 2 0,0 1 0,0-1 0,0 1 0,0 1 0,0 0 0,0 0 0,1 0 0,0-2 0,1 0 0,0-1 0,1-1 0,0-2 0,-1 0 0,-1-8 0,5 13 0,-5-13 0,10 11 0,-10-11 0,14 9 0,-3-6 0,2 0 0,2 1 0,4-3 0,0 2 0,2 0 1,2-1-1,-1 1 0,-2 3-8,1 0-15,-5-1-5,0 3 0,-6-3-1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39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53 187 53,'0'0'32,"-6"-8"-2,6 8-3,-3 10-12,0-2-4,4 8-3,0 0-8,0 5 0,1 0 0,-1 2 0,1-3 0,0-6-10,3 0-10,-2-6-7,-3-8-1,0 0-3</inkml:trace>
  <inkml:trace contextRef="#ctx0" brushRef="#br0" timeOffset="221">2 41 45,'1'-8'23,"-6"-5"-2,5 13-14,8-9-23,-10-1-6,13 9-2</inkml:trace>
  <inkml:trace contextRef="#ctx0" brushRef="#br0" timeOffset="511">274 140 75,'-5'13'32,"5"-13"-1,-6 8-10,7 3-10,-3-2-6,2 5-5,0 1 0,1 1 0,1-1 0,0-2 0,0-2 0,-2-11 0,6 10 0,-6-10 1,11-10-1,-3 0 0,1-1 0,3 0 0,-1 0 0,0 4 0,1 5-1,-2 7 2,-1 5-1,-2 5 0,-2 3 0,-2 0-2,2 3-15,-2-2-10,-2-7-1,1 0-1,-2-12 0</inkml:trace>
  <inkml:trace contextRef="#ctx0" brushRef="#br0" timeOffset="962">326 832 69,'10'-30'30,"7"-8"0,3-10-8,3-14-8,10-4-1,1-9-13,5-2 0,1 2 0,0 3-1,1 9-15,-3 6-12,-5 8 1,-4 12-3,-7 10 2</inkml:trace>
  <inkml:trace contextRef="#ctx0" brushRef="#br0" timeOffset="1342">775 445 57,'4'-11'32,"-4"11"-1,0 0-8,0 0-8,0 0 0,0 0-8,-5-9-7,5 9 0,0 0 0,-13-3-1,13 3 1,-15 3 0,6 1-1,-1 3 1,0 1 0,0 2-1,1 2 1,2 1 0,3 2 0,3 0-1,1 1 1,2 1 1,3 0-2,0-2 1,1 1 0,1-1 0,-2 0 0,-1-1 0,-3 2 0,-1-1 0,-2-1 0,-3 0 0,-2-3 0,-2-3 0,-1-3-1,10-5-15,-17-4-8,10-5-4,5 0-1,-2-5 1</inkml:trace>
  <inkml:trace contextRef="#ctx0" brushRef="#br0" timeOffset="1773">881 624 34,'10'-3'28,"1"-4"1,3-3-9,-3-6-1,4 0-2,-6-7-2,3 5-4,-5-5-6,-2 5-5,-3 2 0,-4 2 0,-3 6 0,-4 4 0,-3 6 0,-2 5 0,1 8-1,-1 5 1,3 7-1,3 3 1,6 3 0,3-1-1,6-2 2,4-5-2,4-7 0,1-8-13,4-7-13,1-5 0,-5-8-3,4 1 3</inkml:trace>
  <inkml:trace contextRef="#ctx0" brushRef="#br0" timeOffset="2124">1167 527 67,'1'-10'30,"-1"10"-2,-10 5 1,0 4-10,3 8-14,-2 4-5,1 4-1,4 3 2,0 0-2,6 0 1,3-4 0,7-8 0,3-7 0,6-8-14,-1-8-12,1-10-3,2-4 0,-6-7 1</inkml:trace>
  <inkml:trace contextRef="#ctx0" brushRef="#br0" timeOffset="2524">1396 117 81,'0'0'30,"0"0"-2,-6-10-7,6 10-11,2-11-5,-2 11-3,4-13-2,-4 13 0,6-9 0,-6 9-1,11-2 1,-11 2 0,13 3 0,-13-3 0,14 13 0,-8-3 0,-1 4 0,0 2 1,-2 4-1,-2 2 0,0 1 0,-1-1 1,-1-1-1,0-4 0,1-2 0,2-5 0,6-6 0,3-3-1,5-5-26,2 3-1,-1-5 0,3 3-1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7:54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1573 10,'0'0'18,"0"10"6,3-19-2,8-12-3,10-7-4,9-19 0,10-7 0,8-16-1,10-7-3,7-12-20,7-1-15,1-6-8,7 5-2,-7 1 2</inkml:trace>
  <inkml:trace contextRef="#ctx0" brushRef="#br0" timeOffset="901">823 424 43,'-2'-9'14,"2"9"1,0 0 6,-3-12-4,3 12-1,0 0-1,0 0-3,-1 10-2,5 0 0,-5-1-5,4 3-5,-2 2 0,3 3 0,-1 2 0,3 3 0,1 2 0,0 2 0,0 3 0,1 2 0,-1 0 0,0-1 0,0-3 0,0-4 0,-3-5 0,1-4 0,-5-14 0,10 8 0,-10-8 0,10-14 0,-5-1 1,2-4-1,-1-5 1,0-4 0,-1-1-1,2 1 0,-2 2 0,0 3 0,1 8 0,-6 15-1,11-3 1,-3 17-1,0 10 2,2 6-2,2 5 1,2 3 0,2-2 0,0-5 0,0-8 1,0-8-1,1-12 0,1-11 0,-5-12 0,4-7 1,-5-10-1,-1-3 1,-3-3-1,-3 0-1,0 7-7,-6 3-12,2 10-8,0 12-3,-1 11-2,0 0 0</inkml:trace>
  <inkml:trace contextRef="#ctx0" brushRef="#br0" timeOffset="1502">1377 549 1,'0'0'17,"14"10"2,-14-10-4,15-5-4,-3-3 3,-2-6 1,0-1 2,-5-5 0,2 4-2,-8-3-2,2 6-4,-9 4 0,0 7-5,-6 7-1,1 9-3,1 7 0,0 7 0,4 7-1,4 2 1,5 1 0,6 0 0,7-5 0,3-6 0,3-5-4,2-12-12,-1-10-11,1-7-1,-6-10-2,1-1 0</inkml:trace>
  <inkml:trace contextRef="#ctx0" brushRef="#br0" timeOffset="1903">1626 471 6,'0'0'23,"0"0"6,8 13-5,-2 2-3,-2-1-2,4 10-1,-4 1-3,5 8-2,-5-2-4,3 1-8,-4-2-2,-1-8-13,1-6-11,0-5-4,-3-11-4,2-20 2</inkml:trace>
  <inkml:trace contextRef="#ctx0" brushRef="#br0" timeOffset="2103">1648 265 88,'-10'-13'10,"10"13"-10,-12 2-12,12-2-21</inkml:trace>
  <inkml:trace contextRef="#ctx0" brushRef="#br0" timeOffset="2464">1985 462 51,'-12'-18'32,"4"10"-5,-2 4-6,-3-3-2,0 8-3,-4-1-5,3 8-9,1 5-2,0 3 1,2 4-1,3 0 0,4 2 0,5-3 0,3-3 0,3-6 0,3-7 0,2-7 0,1-7 0,2-4 0,-1-1 0,-1-1 0,-1 3 0,-3 4 0,-1 7 0,-8 3 0,10 18 0,-6 4 0,-3 7 0,-1 7 0,-2 4 0,-1 3 0,-3 3 0,-4 0 0,-1-1 0,-3-3 0,0-7 0,-2-9-12,4-5-13,0-9-4,0-12 0,5-9-1</inkml:trace>
  <inkml:trace contextRef="#ctx0" brushRef="#br0" timeOffset="2974">2151 183 31,'0'0'29,"0"0"3,-3 10-12,3-1-5,5 8 0,-4 3-2,4 11-2,-4 3-1,3 7-7,-3 5-3,1 3 0,-1-2 0,1-2 0,-2-8 1,1-8-1,3-8 0,0-10 0,5-10 0,-1-6 0,3-6 1,1-1-1,-1 0 0,2 3-1,-2 5 1,1 5 0,-4 7 0,1 3 0,-3 6 1,-1-3-3,3 4-13,-3-10-9,-5-8-4,13-5-3,-9-12 0</inkml:trace>
  <inkml:trace contextRef="#ctx0" brushRef="#br0" timeOffset="3325">2519 90 15,'9'-39'25,"2"15"7,-6 5-2,-3 11-12,-2 8-1,2 24-2,-2 9-4,-6 7 0,5 13-4,1 6-7,1 4 0,3 3 0,0-2 0,2-6 0,0-6 0,2-5 0,-2-12-16,-1-8-10,0-3-4,-6-10-3,4-3 1</inkml:trace>
  <inkml:trace contextRef="#ctx0" brushRef="#br0" timeOffset="3625">2447 438 82,'0'0'33,"0"0"-1,9 3 1,1 7-33,9-2 0,5 2-5,1 0-23,0-6-4,5 6-2,-9-6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13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129 216 44,'1'-8'32,"-1"8"1,-16 12-3,2 5-10,0 14-6,-6 7-7,2 13-7,1 8 0,2 7 0,6 1 0,3-2 0,9-8 0,6-9-1,11-9-12,3-12-11,6-14-5,7-5-3,-3-12 2</inkml:trace>
  <inkml:trace contextRef="#ctx0" brushRef="#br0" timeOffset="361">398 225 44,'0'0'30,"3"28"2,-6 2-7,1 9-9,3 12-2,-4 3-2,2 8-7,-3 1-3,2-3-2,0-7-5,0-11-13,3-12-10,3-11-1,-4-19-3,10 0 0</inkml:trace>
  <inkml:trace contextRef="#ctx0" brushRef="#br0" timeOffset="661">615 109 41,'0'0'32,"3"22"0,-5 0-7,-1 7-9,5 15-3,-4 3-2,6 14-5,-4 3-2,2 4-4,0-1 0,1-5 0,-1-10-1,1-10 0,3-9-15,-1-15-11,-5-18-2,8-6-1,-7-14 1</inkml:trace>
  <inkml:trace contextRef="#ctx0" brushRef="#br0" timeOffset="951">656 460 16,'0'0'19,"0"0"8,9-6 1,-9 6-10,19 14-3,-8-2 0,6 9-2,-2 1-1,5 6-1,-6 1-8,1 4-3,-4-1 0,-5 0 0,-5-4 0,-4-3 0,-4-4 0,-6-8-10,0-6-11,-3-9-7,-3-13 0,4-3-3</inkml:trace>
  <inkml:trace contextRef="#ctx0" brushRef="#br0" timeOffset="1412">1080 251 67,'-5'-15'24,"-1"-1"-3,-1 2-1,-3 3-3,2 6-3,-4 3-3,1 10-7,0 11-3,1 11-1,2 12 0,2 8 0,3 5 0,4 6 0,1-1 0,3-4-1,3-7-10,2-8-14,-2-12-4,4-8 1,-6-10-2</inkml:trace>
  <inkml:trace contextRef="#ctx0" brushRef="#br0" timeOffset="1692">923 575 87,'9'9'29,"6"1"0,-2-4-6,5-5-28,3-7-16,0-6-7,2-1-1,-6-8-1</inkml:trace>
  <inkml:trace contextRef="#ctx0" brushRef="#br0" timeOffset="1923">1235 0 67,'0'0'32,"10"9"-2,-2 12 0,1 10-10,3 6-20,3 9 1,-2 9-1,1 7 0,-3 5 0,-5 1 0,-5-3 0,-4-5-14,-4-1-14,-7 0-2,-6-9-3,-1-1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16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0 652 52,'0'0'31,"-10"-1"1,16-14-2,9-9-16,13-19-2,20-5-7,15-10-5,16-7 1,18-2-1,13-1-1,13 6-15,4 7-13,-5 2-1,-2 8-2,-13-3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18.4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189 324 56,'0'0'25,"0"0"0,0 0-4,0 0-2,0 0-4,0 0-2,0 0-5,-10 4-4,10-4-4,-13 1 0,4 0 0,-1 0 0,0 5 0,1 2 0,2 3 0,2 4 0,1 4 0,4 1 0,2 4 0,2 1-1,-1-2 1,1 1 0,-2-2 0,-1-3 0,-4 0 0,-3 0 0,-6-1 0,-3-2 0,-5-6-10,4 3-12,-5-3-6,2-4-1,3 1-2</inkml:trace>
  <inkml:trace contextRef="#ctx0" brushRef="#br0" timeOffset="471">391 329 28,'0'0'24,"0"0"2,0 0-2,5 16-5,-5 1-3,3 16-2,-3 6-4,3 16-1,-4 4-4,2 15 0,-5 4-2,-1 2-3,-1-5 1,-1-4-1,-2-10 0,2-9 1,0-12-1,1-13-1,3-14 1,3-13-1,-1-15 0,2-12 0,2-14 1,-2-12-1,1-10 0,1-9 2,-1-5-1,0-2 0,1 3 0,0 7 0,1 10 0,2 10 1,2 10-1,1 15 1,1 9 0,1 10 0,0 10 0,1 6 0,-2 6 0,0 5 0,-2 4-1,-2 0 0,-3 1 0,-3 0 0,-4-4-3,-4-8-14,0-4-7,-2-7-6,-4-11 1,4-2-2</inkml:trace>
  <inkml:trace contextRef="#ctx0" brushRef="#br0" timeOffset="1242">664 480 20,'0'0'20,"13"8"3,-5-6-3,3-3-3,4 0 0,-2-9-2,4 1-3,-7-8 0,3 3-3,-7-6-1,-2 5-4,-5-1-1,-4 6-1,-5 3-1,-1 7 0,-3 7-1,-1 9 1,1 7 0,4 6-1,3 9 1,6 1-1,5 1 0,6-4-1,4-5 0,3-12-13,9-7-12,0-10-4,-2-13 0,2-4-1</inkml:trace>
  <inkml:trace contextRef="#ctx0" brushRef="#br0" timeOffset="1652">1044 375 69,'-7'-8'29,"7"8"-5,-10-7-2,-1 2-4,11 5-4,-22 7-6,9 5-7,-1 7 0,1 6 0,0 7-1,5 2 1,2 5 0,6 0-2,6-5 1,4-5-1,8-8 0,3-12-6,9-4-14,-5-7-8,2-11 0,2-2-2,-5-5 2</inkml:trace>
  <inkml:trace contextRef="#ctx0" brushRef="#br0" timeOffset="2013">1239 395 53,'2'17'26,"-2"-3"0,1 6-2,-1 0-4,3 7-2,-4-3-5,5 5-5,-3-3-9,-3-8-14,6-4-11,0-6-4,-4-8 1,6-16-3</inkml:trace>
  <inkml:trace contextRef="#ctx0" brushRef="#br0" timeOffset="2183">1231 224 69,'-4'-13'18,"-5"2"-9,9 11-7,0 0-18,0 0-9,11-9-3</inkml:trace>
  <inkml:trace contextRef="#ctx0" brushRef="#br0" timeOffset="2453">1680 59 59,'-11'-13'33,"-6"-2"-4,0 0-8,1 6-2,-6 0-3,5 11-9,0 11-6,0 12 0,2 12 0,5 11 0,3 12 0,4 5 0,5 4-1,2-1-1,6-4 0,0-11-7,8-6-16,-6-9-5,0-14-2,-3-8 0</inkml:trace>
  <inkml:trace contextRef="#ctx0" brushRef="#br0" timeOffset="2844">1394 430 81,'-2'8'32,"2"-8"-2,5 14 1,7-7-20,2-4-10,6-2-1,4-1-7,-1-6-15,2-2-8,0 1 0,-1-5-1</inkml:trace>
  <inkml:trace contextRef="#ctx0" brushRef="#br0" timeOffset="3144">1748 441 46,'-2'9'26,"3"7"1,-4-3-6,3-1-14,1 2-14,-1-14-13,3 14-6,-3-14 1</inkml:trace>
  <inkml:trace contextRef="#ctx0" brushRef="#br0" timeOffset="3295">1727 287 94,'0'0'15,"-15"4"-11,15-4-4,0 0-31,0 0 0</inkml:trace>
  <inkml:trace contextRef="#ctx0" brushRef="#br0" timeOffset="3565">2069 333 78,'-11'12'29,"-1"5"-5,4 9-2,-4-1-3,8 9-6,-3-4-9,4 0-4,5-3-1,3-10-11,8-8-18,5-6-1,1-11 1,6-3-2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22.6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18 312 58,'0'0'27,"0"0"-4,-8-3-1,8 3-1,0 0-4,0 0-4,0 0-9,0 0-3,-8 9-1,8-9 1,0 0-1,-2 12 1,2-12-1,0 18 1,1-5-1,1 4 1,0 1-1,1 3 0,-1 2 0,1 0 0,0 0 0,1-5 0,-1-2 0,1-5-1,-4-11 1,12 10-1,-3-12 0,1-4 0,3-3 0,-1-4 1,2-1-1,-1 0 1,-1 1 0,0 4 1,-2 4 0,1 9 0,-1 5-1,2 5 1,-2 2 0,4 1-1,-1-1 0,3-5-1,1-8 0,-1-11-1,1-9 1,-3-6 0,1-5 1,-4-3-2,-3 0-5,-7-5-13,0 5-9,-1 7 0,-4 3-1,1 9 1</inkml:trace>
  <inkml:trace contextRef="#ctx0" brushRef="#br0" timeOffset="551">405 367 35,'14'-9'14,"-8"0"-3,3-1 4,-2-1 5,-2-4-3,0 5-2,-6-5-2,1 15-1,-6-15 1,6 15 0,-14 7-6,6 7-5,-2 8-1,3 9 0,0 6 0,2 4-1,4 3 0,3-3 0,4-4 0,3-6 0,5-5-7,-4-15-12,8-8-4,0-6-8,-2-7 0,1-3 0</inkml:trace>
  <inkml:trace contextRef="#ctx0" brushRef="#br0" timeOffset="941">648 376 31,'7'20'22,"-9"-2"2,3 4-7,-1 2-4,-1-2-3,1-3-13,-3-6-12,6-1-7,-3-12 0,-3-9-1</inkml:trace>
  <inkml:trace contextRef="#ctx0" brushRef="#br0" timeOffset="1402">842 328 53,'5'-10'26,"-5"10"-2,-4-12-2,4 12-3,-9-10-2,9 10-3,-19 0-7,7 4-6,0 5 0,-1 7 0,-1 4 0,4 4 1,1 1-2,5-1 1,3-2-2,5-6 1,3-4-1,3-10 0,3-8 0,0-5 0,1-3 0,-1 0 0,-1 0 2,-4 5-1,-8 9 1,13 10-1,-11 10 1,-2 9 0,-1 10 0,-3 4 0,-3 6-1,-2 4 0,-2-1 1,-3-6-1,0-5 0,0-9-3,1-5-15,-1-14-8,2-12-5,4-10 0,1-13 1</inkml:trace>
  <inkml:trace contextRef="#ctx0" brushRef="#br0" timeOffset="1913">954 7 44,'6'9'30,"-6"0"2,0 6-2,3 8-12,-4-1-5,5 12 1,-7 0-8,3 8-6,-1 1 1,-1 2-1,1-2 0,-2-4 1,2-5-1,1-8 0,4-9-1,-4-17 0,14 5 0,-2-16 0,2-3 0,0 0 1,2 2 0,0 7 0,-1 8 1,-2 11-1,-3 6 1,-2 7 0,-1 3-1,0-3-1,1-1-8,-6-13-14,-2-13-7,16-5-1,-8-16 0</inkml:trace>
  <inkml:trace contextRef="#ctx0" brushRef="#br0" timeOffset="2263">1265 0 63,'0'0'31,"8"14"0,-7 9-5,0 14-5,-5 2-8,2 9-13,-1 7 0,0 2 0,-1-2 1,3-4-1,-1-5 0,1-7 0,3-9-1,1-8 0,2-10-1,-5-12 1,9-3-1,-8-9 0,1-4-1,-5-5 0,-4-3 2,-3-2-1,-5 3 4,0 3-1,0 3 1,2 7 0,1 2 1,12 8-1,-8 3 0,8-3-1,13 14 0,0-6 0,2 0-2,2-3-2,3 1-20,-3-4-7,-6-5 0,-1 1-2</inkml:trace>
  <inkml:trace contextRef="#ctx0" brushRef="#br0" timeOffset="2734">615 172 91,'8'-11'14,"2"5"-13,-1 4-1,-9 2-31,0 0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26.6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70 234 60,'0'0'34,"-3"24"-2,0 13-5,0 14-9,-5 7-8,1 11-8,-2 4-1,2-1-1,-1-4-1,0-8 1,3-7-13,-2-14-11,3-14-6,7-10-1,-3-15-3</inkml:trace>
  <inkml:trace contextRef="#ctx0" brushRef="#br0" timeOffset="280">278 193 65,'0'0'34,"1"9"-1,-3 12-6,-1 8-12,6 17-5,-6 7-8,1 9-2,0 6 0,-2 2 0,2-3 0,-3-4 0,1-10-4,-3-13-16,5-13-10,-2-10-1,4-17 1,0 0-1</inkml:trace>
  <inkml:trace contextRef="#ctx0" brushRef="#br0" timeOffset="580">278 650 37,'10'-9'21,"2"2"2,4 1 1,-3 1-4,3 6-1,-4 0-4,2 8-2,-8 1-4,0 8-4,-6 2-4,-5 5-1,-5 5 0,-3 2 0,-4-1 0,-4-3-1,-1-3 1,-2-9-13,7-4-11,1-9-5,1-13-1,8-4-1</inkml:trace>
  <inkml:trace contextRef="#ctx0" brushRef="#br0" timeOffset="931">729 249 88,'0'-17'29,"-4"-1"1,-2 2-7,6 16-12,-19-13-9,7 15-2,-5 13 1,1 11 0,0 15 0,1 14-1,1 12 0,3 7 0,4 5 0,3 0-1,8-6-9,-2-14-11,4-15-8,3-13-1,-2-18-1,-7-13 1</inkml:trace>
  <inkml:trace contextRef="#ctx0" brushRef="#br0" timeOffset="1171">449 641 91,'-16'3'31,"7"10"-1,6 5-6,3-3-14,13 1-9,6-6-1,6-9-8,9-5-19,4-7-3,1-9 0,3-5-2</inkml:trace>
  <inkml:trace contextRef="#ctx0" brushRef="#br0" timeOffset="1532">685 1159 90,'16'-37'30,"9"-13"-1,10-23 2,9-21-30,16-17-2,11-14 1,4-8 0,7 3-20,-3 8-8,-10 10-1,-8 18-2,-14 16 1</inkml:trace>
  <inkml:trace contextRef="#ctx0" brushRef="#br0" timeOffset="2934">1291 752 66,'0'0'35,"1"10"-3,-1 2-11,2 9-5,-3 1-6,4 6-10,-1 6 0,0 4 0,-1 1 0,-1 1 0,0-2 0,-1-4 0,-1-4 0,0-6 0,0-7-1,-1-9-14,3-8-13,0 0-1,-6-14-1,5-4 1</inkml:trace>
  <inkml:trace contextRef="#ctx0" brushRef="#br0" timeOffset="3224">1271 528 94,'0'0'30,"0"0"-14,-8-6-14,8 6-31,0 0-2,0 0 2</inkml:trace>
  <inkml:trace contextRef="#ctx0" brushRef="#br0" timeOffset="3575">1449 761 78,'0'0'31,"0"0"-6,0 0-4,-3 10-4,4 6-8,-2 2-7,1 4-4,0 6 2,1 2 0,-1 4 0,2 1 0,-1-3 0,1-2 0,0-4 0,0-6 1,1-6 0,-3-14-1,10-1 1,-2-13 0,0-7 0,2-5 0,2-3-1,-1 0 0,3 3-1,-2 9 1,3 10-1,0 12 0,0 13 0,0 8 0,0 10 0,-2 1 1,2 2 0,-4-4 0,-2-7-2,-4-11-20,-5-17-7,12-1 0,-10-21-1</inkml:trace>
  <inkml:trace contextRef="#ctx0" brushRef="#br0" timeOffset="4176">1880 286 67,'0'0'32,"0"0"-2,-8-6-2,8 6-8,0 0-8,0 0-12,0-11 1,0 11-2,0 0 1,6-8 0,-6 8 0,0 0-1,12-7 1,-12 7-1,14-3 1,-6 3-1,1 4 0,3 1 1,0 4-1,-1 2 1,0 4 0,-1 1 0,-3 4 0,-2 0 0,-3-1 1,-4 1-1,-2-4 0,-1-1 0,-2-3-1,7-12 1,-13 11 0,13-11 0,-9 2 0,9-2-1,0 0 1,0 0 0,0 0-1,2 14 1,1-2 0,1 2-1,-2 2 1,1 1 0,-3 2 0,-4-3 0,-1 1 1,-5-3-2,0-3 1,-5 2-7,-2-5-17,-2-3-5,2 2 1,0-2-2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34.6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157 91 61,'-15'-13'35,"15"13"0,-12-6 0,12 6-18,-8 6-14,7 13-2,0 14 0,-2 16 0,0 17 0,-3 19 0,-2 11-2,-3 10 1,-3-1 0,0-6 0,-1-13-1,2-17 0,-1-25-17,4-24-13,10-20-1,-11-24-4,13-10 0</inkml:trace>
  <inkml:trace contextRef="#ctx0" brushRef="#br0" timeOffset="350">118 126 63,'0'0'37,"16"-3"-2,-4 1 1,5-1-19,10 5-15,7-2-2,5 0 0,4 0 0,0 1 0,0-1 0,-3-1-4,-2 3-17,-8 1-8,-5-4-2,-6 2 0,-7-5 1</inkml:trace>
  <inkml:trace contextRef="#ctx0" brushRef="#br0" timeOffset="711">38 422 67,'0'0'36,"0"0"0,11 8-1,-2-8-20,11 2-15,5-1 0,8 0 0,2-1 0,1-2-11,2 3-20,0 4-1,-5-8-4,4 7 0</inkml:trace>
  <inkml:trace contextRef="#ctx0" brushRef="#br0" timeOffset="1422">880 338 36,'0'0'33,"-10"2"-5,2-2-4,8 0-2,-9 6-3,7 4-3,-6-5-5,7 6-6,-1-2-5,2-9 0,-2 12-1,2-12 1,0 0-1,0 0 1,0 0 0,0 0 0,8-6-1,-8 6-4,4-8-26,-4 8-4,0 0-2,0 0 1</inkml:trace>
  <inkml:trace contextRef="#ctx0" brushRef="#br0" timeOffset="1932">1358 106 75,'0'0'37,"1"-15"-1,-1 15-4,0 0-21,-8 20-9,1 8-2,-1 12 0,1 15 0,-1 8 0,1 6 0,2 2 0,0-4 0,1-7 0,0-14-7,7-9-20,0-11-7,-3-26-1,0 0-3</inkml:trace>
  <inkml:trace contextRef="#ctx0" brushRef="#br0" timeOffset="2283">1279 64 77,'0'0'36,"10"-12"0,5 7-6,4 7-21,2 0-7,6 5-2,4 6 0,4 8 0,1 7 0,-3 7 0,-3 5 0,-6 7 0,-7 2 0,-5 5 0,-10-2 0,-8 0 1,-9 0-1,-7-3 0,-7-6 1,-6-3-1,-3-8 1,-1-8-7,3-3-18,3-6-9,0-11-3,15 1-1</inkml:trace>
  <inkml:trace contextRef="#ctx0" brushRef="#br0" timeOffset="2854">1475 1109 83,'-10'18'37,"0"-13"-1,10-5-9,10-23-18,11-13-10,10-17-1,16-18 2,14-16-1,10-15 1,11-10-1,5-2 0,0-1 1,4 10-2,-4 7-12,-4 17-14,-10 18-3,-15 16-5,-9 22 1</inkml:trace>
  <inkml:trace contextRef="#ctx0" brushRef="#br0" timeOffset="3304">2115 606 29,'11'-4'32,"-3"-6"4,4 2-12,5 5-5,-3-3-2,6 9-7,-2 2-2,5 6-4,-5 4-1,1 6-3,-3 3 1,-1 1-1,-4-1 1,-1-2 0,-4-4-1,-5 0-1,-1-5 1,-1-4 1,-3-1-1,4-8-1,-15 13 0,4-7 1,2-1-1,-1 0 0,-1-1 1,0 1-1,1-2 0,0 1 2,1-2-1,-1 1 0,0 0 0,1-1 0,-1 0 0,0 1 1,1 0-1,-1-1 0,0 0 0,-1 0 1,0 0-1,1 1 0,-1 1 0,0-1 0,1 1 1,-2 1-1,2 0 0,-1 2 0,1 2 0,0 0 0,-1 4 0,1 0 1,0 3-1,1 2 0,1 2 0,0 1 0,2-1 0,0 0 0,4-2 0,2 1 0,4-3 0,6-2 0,6-1-1,9-3 1,7 0-1,6-2 0,6-2 1,5-3-13,2 0-16,4 4-2,-7-6-2,-1 13-4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35.0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41 32,'-7'-21'33,"5"9"-6,-1 4-6,1-2 0,2 10-3,-2-10-3,2 10-3,0 0-7,7 15-4,-6 0 0,4 7-1,-2 5 1,3 7-1,-1 7 0,2 4 1,2 8-1,1 6 0,2 5 0,0 6 0,2 4 0,-1 2 0,1 0 0,0-2 0,0-5 0,-2-8-1,0-13 1,-1-12 0,-1-18 0,0-15-1,-1-17 1,1-16 0,-2-14-1,-1-13 1,0-7 0,-2-9 0,2-1 0,-1 3 0,1 6 0,-2 8 0,3 10 0,0 11 1,0 11-1,5 14 0,3 19 1,4 13-1,2 17 1,6 16-1,4 14 0,3 7 0,0 5 0,0-3 1,-6-11-2,-1-11 1,-5-18 0,-3-24 0,-6-25-1,-3-25 1,0-20 0,-3-15-1,0-12 1,-1-12 0,-3-5 0,-2 1 0,-1 10-2,-3 13-17,4 17-10,3 23-1,0 20-1,4 21 1</inkml:trace>
  <inkml:trace contextRef="#ctx0" brushRef="#br0" timeOffset="741">1141 556 52,'-5'-13'33,"2"5"-1,0 0-9,-4-1-4,7 9-3,-14-11-9,5 8-7,-3 2 0,-1 2 1,-3 4-1,-2 4 0,0 7 0,-1 8 1,0 9-1,3 6 0,3 7 0,5 3 1,4 0-1,5-4 0,5-8 0,3-11 0,4-15-1,2-16 1,1-15 0,1-11 0,0-7 0,-1-4-1,-2 1 1,-2 5 0,-1 9 1,-3 14-1,1 15 0,-5 10 1,2 12-1,1 6 0,-1 3 0,1-5-10,4-3-17,0-10-2,-3-13 0,4-8-2</inkml:trace>
  <inkml:trace contextRef="#ctx0" brushRef="#br0" timeOffset="1151">1308 554 68,'0'0'34,"-3"-9"-2,3 9 0,0 0-17,0 0-15,-10-3 0,10 3 1,0 0-1,-6 12 0,4 0 1,2 6-1,1 6 0,0 3 0,2 5 1,2 4-1,-1-2 0,2-2 0,0-6 0,-1-7-1,1-8 1,-6-11 0,13-11 0,-8-8 0,3-4 0,1-2 0,2 2 0,3 5 0,2 8 0,2 14 0,2 10 1,0 12-1,-2 6 0,1 2 0,-2 2 0,-3-8-1,-3-9-10,2-12-17,-3-11-1,-2-14 0,1-10-2</inkml:trace>
  <inkml:trace contextRef="#ctx0" brushRef="#br0" timeOffset="1542">1706 207 52,'11'-43'30,"-5"3"0,-2 8 0,1 8-12,-5 3-4,0 21-4,9-5-10,-3 21 1,0 15-1,2 13 1,1 13-1,0 11 0,0 9 0,0 7 0,2-1 0,-2-2 0,-1-9 0,-1-8 0,-2-14-1,0-15-3,1-10-16,-4-16-9,-2-9 0,-10-21-2,0-5 2</inkml:trace>
  <inkml:trace contextRef="#ctx0" brushRef="#br0" timeOffset="1802">1692 504 85,'0'0'30,"0"0"0,17 11 3,1-3-27,5-1-6,4-5 0,5-1-11,2-5-19,-2-11-3,2 3-1,-8-9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37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322 183 70,'-2'-26'34,"-6"-5"0,-5-1-7,-4 6-13,-11-2-10,-3 5-4,-5 10 0,-1 9 1,1 12-1,2 17 0,7 20 0,11 18 0,11 21 1,9 12 0,10 9-1,7 1 0,4-4 0,3-12 0,1-16-1,-4-23-7,0-19-19,-4-17-2,-9-20-1,-3-7 0</inkml:trace>
  <inkml:trace contextRef="#ctx0" brushRef="#br0" timeOffset="280">0 595 78,'15'14'30,"5"1"1,5 4-6,5-7-11,6 1-8,1-11-6,-2-8-14,2-7-17,-2-6 2,-4-6-1,-1 0 0</inkml:trace>
  <inkml:trace contextRef="#ctx0" brushRef="#br0" timeOffset="491">474 510 81,'0'0'30,"0"0"0,-9 8-7,9 9-9,-4 4-8,5 10-6,2 9 1,2 3-2,2 3 2,3-3-1,4-6 0,2-10 0,2-14 0,0-16 0,0-15 1,-2-9-2,-4-6 2,-4-3-2,-5 1 1,-5-1 1,-6 11-16,-5 5-15,-6 3 0,1 7-1,-1 1 2</inkml:trace>
  <inkml:trace contextRef="#ctx0" brushRef="#br0" timeOffset="1011">817 509 54,'-9'-3'34,"9"3"-2,0 0-4,-8 7-11,12 5-4,-2 2-7,5 7-7,2 7 2,1 5-1,2 3 0,1 1 0,-1-4 0,-1-5 0,-2-8 0,-1-12 0,-8-8 0,12-16 0,-9-8 0,1-5 1,-1-7-2,2 1 2,-1 2-2,2 6 2,1 11-1,4 4-10,6 12-17,2 8-3,0 3-2,5 7-1</inkml:trace>
  <inkml:trace contextRef="#ctx0" brushRef="#br0" timeOffset="1422">1316 510 89,'0'0'32,"-15"-1"0,6 8-10,4 6-14,-4 2-8,1 6 0,-1 4 1,4 6-1,1 4 0,4 3 0,4-5 0,4-1 0,5-6 0,3-7 0,4-8 0,-1-13-11,4-7-16,0-5-2,-3-7 0,-1 1-1</inkml:trace>
  <inkml:trace contextRef="#ctx0" brushRef="#br0" timeOffset="1702">1512 531 92,'3'11'29,"0"1"1,1 0-5,4 8-16,-1-2-8,0 1-2,1 1 1,0 2 0,-2-1-1,0-5 1,0 1-9,-4-8-17,-2-9-3,0 0 0,-5-26-2</inkml:trace>
  <inkml:trace contextRef="#ctx0" brushRef="#br0" timeOffset="1883">1463 324 66,'-13'-10'1,"4"4"-4,9 6 1,-14-8-24</inkml:trace>
  <inkml:trace contextRef="#ctx0" brushRef="#br0" timeOffset="2173">1803 471 93,'-2'13'34,"4"4"-1,-2 4-10,0 5-22,5 4-1,-1 4 0,1 0 0,0-1 0,0-5 0,2-8 0,-1-11-1,3-10 1,0-9 0,1-9 0,4-8 0,0-2 0,3 1 0,0 8 0,1 8 0,0 11 0,0 10 1,-1 10-1,-2 10-1,-2 8 2,-2-1-2,-2-2 1,-5-9-18,-2-6-11,1-9 0,-3-10-1,0-8 1</inkml:trace>
  <inkml:trace contextRef="#ctx0" brushRef="#br0" timeOffset="2824">2341 576 65,'0'-8'33,"0"8"-8,0 0-4,-8-5-2,-1 2-4,9 3-8,-16 7-8,4 1 0,-2 2 1,1 5-1,-1 2 1,3 4-1,2 0 1,4-1 0,4-3 0,4-5 0,-3-12 0,19 2 0,-6-13 0,3-5 0,1-5 0,-1-3 0,-1 1 0,-1 2 1,-3 7-1,-1 7 0,-10 7 0,12 8 1,-9 9-1,0 9 0,-2 12 0,2 9 0,-3 6 0,0 6 0,-2 6 0,-2 2 0,-2 1 0,-3-5 0,-1-7 0,-3-7-1,-1-11 1,-2-14-14,2-12-15,2-10 1,-3-13-2,5-8 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40.8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358 157 66,'-13'-19'33,"-6"-8"-1,0 2-6,-3 3-11,-6-1-8,2 5-6,-2 7-1,0 11 0,1 17 1,4 17-1,9 22 0,5 19 0,7 17 1,5 10-1,6 5 0,7 0 0,4-10-1,2-13 1,-1-17-10,-3-20-17,-1-23-2,-4-14 0,-5-16-3</inkml:trace>
  <inkml:trace contextRef="#ctx0" brushRef="#br0" timeOffset="511">8 572 47,'0'0'31,"0"0"2,0 0-5,0 0-8,-8-8-6,8 8-7,0 0-7,0 0 1,0 0-1,10 2 0,-10-2 0,18 6 1,-2-5-1,4 0 0,4-1 0,4-3 0,2-2 0,2-5-5,1 0-22,1-1-2,-10-4 0,-1 3-4</inkml:trace>
  <inkml:trace contextRef="#ctx0" brushRef="#br0" timeOffset="961">422 565 78,'0'0'33,"-4"11"-1,2 7-11,9 15-9,-1 4-6,4 10-6,4 3 0,4 3 1,3-6-1,2-8 0,1-16 0,0-19 0,0-17 0,-1-16 0,-3-13-1,-2-6 1,-6-5 0,-6-4-15,-5 4-14,-4 10 0,-8 5-1,0 9 1</inkml:trace>
  <inkml:trace contextRef="#ctx0" brushRef="#br0" timeOffset="1382">811 509 47,'0'0'32,"0"0"0,0 0-7,-9-4-8,9 4-2,1 15-4,2 1-8,0 6-2,2 5-1,0 7 0,1 4-1,1 3 2,-1 0-2,0-3 1,0-7 0,1-9 0,0-11 0,-7-11 0,14-18-1,-4-10 1,1-8 0,2-1-1,1 0 2,2 8-2,1 9 2,0 16-1,-2 13 0,-2 17 0,1 7 0,-3 7 0,-2-1 0,-1 1-11,-3-12-14,1-13-4,-6-15 1,10-1-3</inkml:trace>
  <inkml:trace contextRef="#ctx0" brushRef="#br0" timeOffset="1943">1357 598 44,'0'0'31,"0"0"-1,-8-4-8,8 4-3,-15 1-4,8 7-2,-9 2-7,3 8-7,1 6 2,0 4-2,3 6 2,4 3-1,3 0 0,7-4 0,5-5 0,5-10 0,5-9 0,4-11 0,5-8-15,2-9-13,1-10-1,0-3-1,-2-6 1</inkml:trace>
  <inkml:trace contextRef="#ctx0" brushRef="#br0" timeOffset="2253">1599 17 67,'-7'-18'33,"7"18"-3,0 0 2,-7 9-13,11 16-20,1 9 2,2 11-1,1 12 0,4 10 0,0 8 0,1 2 0,-2 0 0,1-5 0,-2-6-1,1-9 1,-2-10-6,-5-15-16,-1-12-6,0-10-1,-3-10-1</inkml:trace>
  <inkml:trace contextRef="#ctx0" brushRef="#br0" timeOffset="2484">1559 557 91,'-2'-9'29,"3"1"0,7 4 1,8-1-29,1 1-1,7-3 0,0 1-1,4-6-2,3 0-19,1-2-7,-4-3 1,0 2-2</inkml:trace>
  <inkml:trace contextRef="#ctx0" brushRef="#br0" timeOffset="2764">1903 505 59,'0'12'31,"2"6"-2,-1 2 0,-1 4-10,5 8-7,-2 2-10,1 1-3,-1-2 2,1-5-2,-1-6 1,-2-14-15,-1-8-13,9-20-1,-7-9-1,0-7 1</inkml:trace>
  <inkml:trace contextRef="#ctx0" brushRef="#br0" timeOffset="2924">1894 366 87,'-14'-29'20,"5"12"-16,1 9-7,-1-3-25,9 11-4</inkml:trace>
  <inkml:trace contextRef="#ctx0" brushRef="#br0" timeOffset="3245">2188 453 69,'-15'9'33,"7"-1"-3,-1 7-8,-2 0-6,4 12-6,-2 6-10,2 7 0,4 0 0,3 0 0,4-3 0,4-8 0,4-11 1,4-13-2,2-21 1,1-12 1,-2-9-1,-1-3 0,-5-6 0,-5 1 0,-5 5 0,-6 4-6,-2 11-20,-5 11-3,-3 5 0,3 9-1</inkml:trace>
  <inkml:trace contextRef="#ctx0" brushRef="#br0" timeOffset="3615">2375 457 80,'0'0'30,"8"5"0,-4 5-8,3 7-7,-5 1-10,3 6-5,-1 6 1,0 3-2,-2 1 2,1-3-2,0-3 1,0-6 0,2-8 0,2-5 0,1-13 0,3-7 0,1-4 0,3-1 0,4 5 0,0 3 0,3 9 0,-1 6-1,2 7-17,-3 4-11,-4 0-1,2 3-4,-9-10 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46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253 186 70,'8'-21'25,"-3"-5"-2,2 1-2,-7-3-4,1 5-2,-10-2-7,0 7-6,-9 6-2,-5 5 0,-5 8 0,-4 8 0,0 11 1,0 13-1,4 15 0,4 18 0,8 18 1,10 13-1,6 9 0,8 4 0,6-5-1,7-9 1,2-16 0,1-19-4,3-18-13,-5-20-9,-2-15-3,-3-10-2,-8-10-1</inkml:trace>
  <inkml:trace contextRef="#ctx0" brushRef="#br0" timeOffset="310">4 731 67,'-3'-10'33,"2"-2"-2,11 8 1,7 4-15,6-6-16,9 1-1,4-4-6,4-3-21,3-7-4,2 1-1,-7-9-1</inkml:trace>
  <inkml:trace contextRef="#ctx0" brushRef="#br0" timeOffset="641">465 507 75,'0'0'33,"0"0"0,0 0-6,0 0-15,-3 19-11,6 0-1,2 5 1,1 8-1,-1 4 0,2 5-1,-1-1 2,-1-2-2,-1-5 1,-1-6 0,0-9-1,-1-10 1,-2-8 0,5-18-1,0-6 1,1-8 0,2-3-1,0-1 1,3 3 0,4 6 0,2 9-2,1 8-16,4 9-10,6 10-4,-3 0-2,9 6 1</inkml:trace>
  <inkml:trace contextRef="#ctx0" brushRef="#br0" timeOffset="1111">1000 655 38,'0'0'30,"0"0"-5,10-11-2,-9 2-3,5 1-3,-5-6-3,5 2-2,-6-4-9,0-1-3,-4 0 0,-3 0 0,-4 4-1,-6 4 1,-3 7-1,-1 8 1,0 11-1,3 11 1,4 9 0,6 8-1,8 2 1,9 0 0,8-5 0,7-9 0,7-9-16,3-16-12,-1-14-1,1-9 0,-5-11 1</inkml:trace>
  <inkml:trace contextRef="#ctx0" brushRef="#br0" timeOffset="1512">1372 558 78,'0'0'32,"0"0"-6,-6-13-6,6 13-4,-7-9-10,7 9-6,-14-9 0,6 7 0,-4 2 0,-1 5 0,-2 6 0,-1 4 0,1 9 0,0 5 0,4 1 0,3 1 0,4-4 0,6-6-1,7-10 1,3-11 0,6-16 0,2-7 0,0-5 0,0-3 0,0 1 0,-4 5 1,-5 9-1,-11 16 0,9 18 1,-8 16-1,-2 17 0,-2 13 0,-1 11 0,1 10 1,-2 4-1,2-2-1,-1-8 1,2-10 0,1-11 0,-1-13-6,4-13-16,-1-12-6,-1-20-1,0 0 0</inkml:trace>
  <inkml:trace contextRef="#ctx0" brushRef="#br0" timeOffset="1942">1226 929 95,'7'-14'29,"2"2"0,5 0-5,6 2-24,1-4 0,4-2 0,5-2-22,0-5-7,-3-4 1,0-1-2</inkml:trace>
  <inkml:trace contextRef="#ctx0" brushRef="#br0" timeOffset="4957">1569 460 52,'-9'-8'22,"9"8"2,-9-5-4,9 5-1,0 0-3,-10 11-3,15 8-2,-3 4-7,6 7-2,4 9-3,3 1 1,0 0 0,3-3 0,0-8 0,1-9 0,-1-17 0,-1-11 0,-3-13 0,1-10 0,-3-6 0,-2-6-1,0 1-18,-8-1-9,-1 5-1,-2 8-1,-2 4 0</inkml:trace>
  <inkml:trace contextRef="#ctx0" brushRef="#br0" timeOffset="5287">1869 558 43,'12'4'28,"-4"-8"3,2-5-1,-1-3-12,-3-10-7,3 3-1,-7-6-3,0 3-3,-4 3-3,-4 6-1,6 13 0,-16-2 0,7 15 0,1 7 0,3 5-1,2 3 1,4 0 0,5-1 0,2-5 0,2-7-9,6-6-16,2-3-4,-1-6 0,2 1-2</inkml:trace>
  <inkml:trace contextRef="#ctx0" brushRef="#br0" timeOffset="5638">2115 367 79,'-8'-8'33,"8"8"-2,1 12-9,-1-12-9,3 17-8,1-4-5,1 4 0,-1 4 0,3 3 0,-1-1 0,1 0 0,0-3 0,-1-4 0,2-4 0,0-6 0,2-8 0,1-4 0,0-2 0,2 0 0,0 3 0,0 4 0,1 6-1,-3 5 1,0 5-2,-4 0-20,2 1-7,0-1 0,-1-5-1</inkml:trace>
  <inkml:trace contextRef="#ctx0" brushRef="#br0" timeOffset="6078">2536 447 73,'0'0'31,"-8"7"-1,8-7-6,-9 9-6,6 3-9,-3 4-9,0 5 0,1 3-1,2 2 1,3 1 0,1-3-2,11 2-18,-3-10-9,3-8 0,5-3-2,0-9 0</inkml:trace>
  <inkml:trace contextRef="#ctx0" brushRef="#br0" timeOffset="6319">2678 538 55,'9'6'31,"-9"-6"-6,10 9-2,-3-1-2,-7-8-4,15 12-7,-15-12-7,15 5-3,-7-3 0,1-2 0,0 0 0,0-1 0,0 0 0,0 0 0,0 1 0,-1 0 0,0 1 0,-8-1 0,12 3 0,-12-3 0,0 0 0,10 3 0,-10-3 0,0 0 0,0 0 0,0 0 1,0 0-1,0 0-1,-11 0 1,7 10 0,0 10 0,-4 9-1,-1 11 1,-3 12 0,-4 9-1,-3 7 1,-2 3 0,0 1 0,-3-2 0,2-7-8,5-6-21,-2-8 1,2-12-2,4-6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54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443 0 34,'9'-5'18,"-9"5"3,0 0 2,0 0-3,0 0-2,0 0-3,0 0-2,0 0-2,0 0-4,2 9-6,-2-9-1,-11 12 0,1 0-1,0 1 1,-6 5 0,-3 3 0,-6 3-1,-4 3 1,-4 6 0,-4 0-1,-2 1 1,-1 1-1,0-2 1,2-1 0,4-3 0,5-3-1,6-5 0,8-3 1,9-1 0,8-1 0,13-3 1,6 1-1,11-1 0,8 1 1,4 1-1,6-1 1,-1 0-1,-2 0 0,-3 0 0,-4-1 0,-6 0 0,-5-1 0,-7 0 0,-4-3-1,0 0-17,-6-4-10,-4-7 0,-8 2-2,9-11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8:55.0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331 129 47,'0'0'29,"11"2"3,-11-2-10,0 0-3,15 1-3,-15-1-4,0 0-6,8-13-3,-8 13-3,2-13 0,-2 13 0,-1-15 0,-5 5 0,3 1 0,-6-2 0,-2 0 0,0 0 0,-3 1-1,0-1 0,0 2 0,1 4 0,-3 1 0,5 4 0,-1 8 0,0 6-1,2 12 2,0 9-1,3 13 1,2 9-1,1 10 1,3 5 0,-1 2 0,3-1 0,1-3 0,0-8 0,0-7 1,0-11-1,0-4-12,-2-11-11,1-9-6,1-6 0,-2-14 0</inkml:trace>
  <inkml:trace contextRef="#ctx0" brushRef="#br0" timeOffset="561">0 472 94,'0'0'29,"10"3"1,5-4-5,7-1-25,5-1 1,7-4-1,3-2 1,4-2 0,2-3 0,-2-4-17,-2-2-12,-2 3-1,-8-3-2,-1 3 2</inkml:trace>
  <inkml:trace contextRef="#ctx0" brushRef="#br0" timeOffset="992">179 1307 64,'0'0'32,"13"3"-1,3-20-2,8-18-11,18-13-9,8-21-7,14-15-1,12-17-1,8-10 0,9-11 0,5-1 0,3 2 0,1 4-6,0 12-23,-6 15 0,-7 13-1,-5 18-1</inkml:trace>
  <inkml:trace contextRef="#ctx0" brushRef="#br0" timeOffset="1422">1062 682 61,'0'0'31,"-10"-4"0,10 4-1,-13 16-9,11 12-10,-1 11-11,0 10 0,1 14-1,-4 10 1,1 4 0,0 3 0,-2-4 0,1-9 0,-1-12 0,0-15-14,3-17-17,5-12 2,-1-11-2,8-26 2</inkml:trace>
  <inkml:trace contextRef="#ctx0" brushRef="#br0" timeOffset="1933">1376 635 71,'0'0'31,"0"0"0,0 0-6,0 0-5,0 0-10,0 0-10,0 0 0,0 0 0,-8 10 0,8-10 0,-8 16-1,1-2 1,-1 4 0,-1 5-1,-3 4 1,1 3-1,-1 2 1,1 2-1,1-3 1,3-2 0,0-3 0,4-4 0,2-6 1,2-3-1,2-3 0,-3-10 1,13 10-1,-3-8 0,1-2 0,3 0 1,2-2-1,2 0 0,2-1 0,2 2 0,2 1 0,0 2 0,0 4 0,1 3 0,-2 4 0,-2 5 0,-3 2-1,-4 8 1,-5 3 0,-6 2 0,-3 1 0,-6 1 0,-5-2 0,-4-2 1,-3-2-1,-4-7 1,-2-7 0,0-6-1,1-6 0,-1-7 1,2-5-2,6-3-13,1-8-12,5-5-4,4-3 0,4-5-1</inkml:trace>
  <inkml:trace contextRef="#ctx0" brushRef="#br0" timeOffset="2704">1360 559 95,'0'0'31,"0"0"-1,0 0-3,17-3-22,6 3-5,7 0 0,7 0 0,8 0 0,4-1 0,4-1 1,0-2-25,-1-1-5,-2 0-1,-8-3-1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9:28.4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517 1007 29,'15'-18'14,"2"-9"2,7-6-2,2-9 0,12-8-3,4-7-1,9-9-3,10-8-1,8-8-3,5-5-3,8-4-7,7 0-12,0-10-6,8 10-1,-10-6 1</inkml:trace>
  <inkml:trace contextRef="#ctx0" brushRef="#br0" timeOffset="660">8 3061 15,'-8'3'18,"10"8"2,-2-11-3,0 0-1,8-5 0,2-10 0,9-3-1,1-15 0,11-5-3,4-10-15,10-5-19,0-16-10,8-3-3,-1-13 2</inkml:trace>
  <inkml:trace contextRef="#ctx0" brushRef="#br0" timeOffset="1752">1411 3117 4,'0'0'18,"22"-14"1,-13-8-5,13-3-8,3-9-1,6-6 0,4-8-7,4-14-16,14 4-3,-8-19-1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9:30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0 923 39,'47'-51'17,"16"-9"-4,8-12-2,13-7-2,8-8-3,6-7-3,5-2-6,7-4-9,10 4-4,-5-3-5,8 10 0</inkml:trace>
  <inkml:trace contextRef="#ctx0" brushRef="#br0" timeOffset="540">44 3241 18,'23'-23'19,"7"2"0,-5-10-9,8-4-8,3-6-6,0-13-10,10 6-6,-8-18-2</inkml:trace>
  <inkml:trace contextRef="#ctx0" brushRef="#br0" timeOffset="1312">1087 3398 11,'11'-24'19,"17"-8"-1,2-17-10,13-17-2,12-17 2,9-17 1,13-16 2,11-17-2,11-16 0,12-16-1,15-12-2,9-16-2,9-4-2,12-8-15,6 6-12,-6-5-3,7 16 0</inkml:trace>
  <inkml:trace contextRef="#ctx0" brushRef="#br0" timeOffset="1983">2740 3125 11,'18'-12'25,"-2"-15"-5,15-13-6,10-15-1,13-19 3,17-18 1,14-26-4,19-18-3,15-24-2,21-16-3,14-20-1,15-15-3,18-12-8,7-10-10,7-3-9,10 5-4,-8 2 2,-1 16 1</inkml:trace>
  <inkml:trace contextRef="#ctx0" brushRef="#br0" timeOffset="17295">5245 787 41,'4'-14'32,"-4"14"-6,0 0-5,0 0-2,5 10-3,-5 12-3,4 13-4,-3 10-6,2 13-3,-1 11 0,1 9-1,-1 10 1,-4 0 0,0-3 0,-1-6 0,0-8 0,-1-13-4,3-10-12,1-15-9,0-19-4,0-14-1,6-14 0</inkml:trace>
  <inkml:trace contextRef="#ctx0" brushRef="#br0" timeOffset="17605">5292 781 99,'10'3'29,"5"1"1,5 0-9,9 3-20,2-1-1,4-2 0,3-1 0,1-3-1,2 1-13,-5-4-12,-4-3-2,-5 2-2,-6-2 1</inkml:trace>
  <inkml:trace contextRef="#ctx0" brushRef="#br0" timeOffset="17865">5273 1235 70,'5'10'31,"5"-6"-1,8-1-1,3 3-9,10-6-21,2-4-8,7 0-19,3 3-4,-6-9-3,6 5 2</inkml:trace>
  <inkml:trace contextRef="#ctx0" brushRef="#br0" timeOffset="18166">5950 1298 60,'-9'-15'35,"9"15"-2,-10-16-8,-1 5-11,11 11-4,-19-15-6,5 10-4,-3 6-1,-3 5 1,-4 8 0,-2 6 0,2 11 0,-1 7 0,5 5 0,3 3 0,7-1 0,7-4 0,8-8 0,6-10 0,5-16-1,6-12 1,3-13 0,0-11 0,2-5-1,-1-2 1,-2 3 0,-5 7 0,-2 10 1,-5 12-1,-12 4 0,11 27 0,-11 0 0,0 6 0,-5 2 1,2-2-2,3-4-14,0-11-9,4-10-5,4-9 0,0-15 0</inkml:trace>
  <inkml:trace contextRef="#ctx0" brushRef="#br0" timeOffset="18576">6214 800 73,'12'-33'30,"-1"12"0,-3 11-3,-8 10-14,10 16-7,-8 11-5,1 13-1,-1 13 1,1 12-1,-1 12 0,0 7-1,-1 5 1,-1-1 0,-1-3 0,0-10-2,1-4-13,-4-17-11,0-15-2,1-16-2,3-23 1</inkml:trace>
  <inkml:trace contextRef="#ctx0" brushRef="#br0" timeOffset="18817">6158 1264 91,'0'0'29,"7"10"0,3 4 1,4 0-29,7-2-2,6-1-15,3-6-12,-2-9-1,3-3-1,-1-6 2</inkml:trace>
  <inkml:trace contextRef="#ctx0" brushRef="#br0" timeOffset="19017">6618 1425 79,'3'34'30,"-3"-1"0,2 3-2,1-4-25,2-5-25,1-11-5,-6-16-3,11-7 1</inkml:trace>
  <inkml:trace contextRef="#ctx0" brushRef="#br0" timeOffset="19438">7065 1258 70,'-14'-5'33,"-7"-1"0,3 8-6,-2 11-13,-4 7-9,0 12-6,1 9 1,2 8 0,5 5 0,5-1-1,7-3 1,8-10 0,6-14 0,7-17 0,4-13 0,4-16-1,2-11 1,-1-9 1,1-3-1,-5-1 0,-1 4 0,-8 6 0,-5 10 0,-5 11 0,-3 13 0,-4 24 0,-7 13 0,0 16 0,-5 16 0,1 13 0,-2 13 1,-1 7-1,1 1 0,0-2 0,2-7 0,3-14-1,6-13-16,2-17-10,3-22-1,4-16-2,-1-22 1</inkml:trace>
  <inkml:trace contextRef="#ctx0" brushRef="#br0" timeOffset="19878">6914 1813 96,'10'-9'29,"1"-5"0,5-1-5,6-1-22,3-2-7,-1-6-19,3-3-5,1-2 1,-4-4-3</inkml:trace>
  <inkml:trace contextRef="#ctx0" brushRef="#br0" timeOffset="20089">7292 1296 69,'1'26'30,"-1"5"-1,6 7-7,8 9-11,-1-2 0,8 2-4,1-7-6,2-9-2,2-13 1,-1-14 0,-1-15-2,-6-14-15,-2-9-9,0-3-2,-8-6-2,-1 1 1</inkml:trace>
  <inkml:trace contextRef="#ctx0" brushRef="#br0" timeOffset="20329">7651 1484 69,'19'7'30,"-1"-11"-1,0-7-7,0-3-9,-7-9-5,0-4-6,-4 2-13,-10-6 1,0 10 0,-11 3 1,2 15 3,-5 15 5,-2 16 2,3 17 5,2 8 4,9 13 0,6-3-2,9-1-21,1-12-9,10-10-6,4-16-2</inkml:trace>
  <inkml:trace contextRef="#ctx0" brushRef="#br0" timeOffset="20990">5621 2158 62,'0'0'36,"0"0"-2,6 11-5,-3 19-16,0 11-8,3 12-3,0 14-2,2 12 1,-1 7-2,0 3 2,-1-2-2,-1-7 1,0-12 0,-3-14-6,2-14-14,-1-18-9,-3-22 0,1-17-1,-1-21 0</inkml:trace>
  <inkml:trace contextRef="#ctx0" brushRef="#br0" timeOffset="21250">5708 2158 74,'22'8'31,"0"1"-2,4 0 1,1-1-14,-1-4-15,5-3-1,1-4-2,-3-6-10,-1 1-12,-2 0-4,-6-1-1,-4 3-1</inkml:trace>
  <inkml:trace contextRef="#ctx0" brushRef="#br0" timeOffset="21461">5697 2559 89,'12'26'30,"11"-2"-1,3-8 2,4-7-32,9-8-20,5-5-8,2-4 0,-4-10-3</inkml:trace>
  <inkml:trace contextRef="#ctx0" brushRef="#br0" timeOffset="21701">6230 2705 65,'0'0'33,"-7"-12"-1,7 12-11,-13-15-9,13 15-1,-20-13-4,6 7-7,-1 4 0,-3 2 0,0 6-1,1 5 1,1 10 0,4 5 0,4 4 0,5 1 0,5 1 0,5-3 0,5-7 0,4-10 0,2-10 0,0-12-1,5-8 1,-2-6 0,-1-4 0,-1 1 0,-4 4 0,-2 5 0,-1 10 0,-2 8 1,-3 12-1,-1 7 0,-1 4 1,0 4-1,0 0 0,0-2-2,3-2-16,-3-8-9,-5-15-1,12 6-2,-7-15 1</inkml:trace>
  <inkml:trace contextRef="#ctx0" brushRef="#br0" timeOffset="22101">6417 2713 95,'4'14'29,"-1"1"0,1 1-5,2 5-21,-2 2-3,1-3-5,2 1-17,-2-5-6,-5-16-1,0 0-1</inkml:trace>
  <inkml:trace contextRef="#ctx0" brushRef="#br0" timeOffset="22272">6400 2450 78,'-10'-17'1,"4"5"-1,1-1-4,5 2-26</inkml:trace>
  <inkml:trace contextRef="#ctx0" brushRef="#br0" timeOffset="22552">6611 2201 79,'-1'16'32,"-2"7"-1,3 10-3,0 18-17,2 9-10,-1 12-1,2 9 0,0 2-1,2-1 1,1-10 0,4-10-16,1-16-12,2-22-1,2-17-1,1-23 1</inkml:trace>
  <inkml:trace contextRef="#ctx0" brushRef="#br0" timeOffset="22843">6919 2649 58,'-3'13'30,"3"8"-3,2 9-6,1-2-4,5 6-3,-2-6-5,7-1-5,0-8-4,2-13 0,0-13-1,0-13 1,2-4-11,-3-7-16,-5-6-1,0 0-2,-4-4 2</inkml:trace>
  <inkml:trace contextRef="#ctx0" brushRef="#br0" timeOffset="23303">7216 2544 36,'-2'8'29,"2"-8"1,0 18-1,3-2-10,0-2-6,0 9-1,1-3-3,-1 6-7,2 1-2,-3-2 1,0-2-2,-2-4 1,0-7 0,0-12 0,0 0 0,0 0-1,1-28 1,2 3-1,0-7 1,4-4-2,2 3-13,-1 1-6,3 10-6,3 9 0,1 8-3</inkml:trace>
  <inkml:trace contextRef="#ctx0" brushRef="#br0" timeOffset="23564">7456 2675 33,'10'-1'26,"-5"-9"0,1-4-4,-3-2-3,-6-7-3,3 6-3,-8 1-4,8 16-3,-16-8-2,8 19-1,-3 10 0,5 9-3,3 6-1,6 4 1,4 2-3,4-5-24,8-10-2,5-7 1,-2-19-2</inkml:trace>
  <inkml:trace contextRef="#ctx0" brushRef="#br0" timeOffset="24265">8117 1994 46,'-12'8'29,"5"1"1,7-9-1,-13 5-9,13-5-7,0 0-4,0 0-7,15-9-2,-4 0 0,5 2 0,3-2 0,6 3-1,3 3 2,1 2-1,-2 5 0,2 3 0,-3 4-1,0 2 2,-3 2-1,-6-1 1,-3 2-2,-3 1 2,-4 2-1,-6 6 0,-6 5 0,-9 10 0,-7 6 1,-8 7-2,-5 9 1,-5 3 0,-2 2 0,1-2 0,3-2 0,6-6 0,11-7 0,11-7 0,10-10 0,12-8 0,11-7 0,12-8-1,7-9 1,10-7-10,1-7-16,3-9-3,1-3 1,-5-6-2</inkml:trace>
  <inkml:trace contextRef="#ctx0" brushRef="#br0" timeOffset="24825">8796 2539 86,'-10'8'29,"-2"6"0,1 4-7,2 15-10,-3 5-12,5 3 0,4 0 0,3-1 1,8-9-2,4-8 2,5-17-1,2-15 0,3-14 0,-2-7 0,-2-7 0,-2-4-2,-9 2-20,-6 3-6,-11 3-1,-4 9-1</inkml:trace>
  <inkml:trace contextRef="#ctx0" brushRef="#br0" timeOffset="25216">9092 2453 74,'0'0'30,"-9"8"0,5 2-1,0 8-14,-4 3-14,5 5-2,-1 4 2,-2 4-2,2 1 1,-1-2 0,3-3 0,2-8 0,3-9 0,-3-13 0,14-2 0,0-14 0,3-6 1,4-4-2,0 2 1,2 4 0,0 7 0,-1 9 0,-4 11 0,-3 12 0,-5 9-1,-2 8 2,-2 1-2,-4-2 1,1-1-18,-1-9-10,-1-14 0,-1-11-2,6-11 1</inkml:trace>
  <inkml:trace contextRef="#ctx0" brushRef="#br0" timeOffset="25566">9361 2671 79,'0'0'30,"18"4"0,-9-10-1,-2-7-18,4-1-10,-1-2-1,2-4 1,-6 0-1,-4 3 0,-2 3 0,0 14 0,-12-1-1,1 15 1,2 11 0,-3 8-1,5 6 1,3 3-1,6-2 1,5-8 1,6-5-12,5-14-16,2-15-2,5-10-1,-2-10 1</inkml:trace>
  <inkml:trace contextRef="#ctx0" brushRef="#br0" timeOffset="26107">8277 1110 90,'27'-13'29,"12"-22"1,10-21 0,11-19-29,14-13-4,12-6-8,3-9-13,7-1-4,4 7-1,-7 9-1</inkml:trace>
  <inkml:trace contextRef="#ctx0" brushRef="#br0" timeOffset="26818">7687 3148 73,'-10'25'30,"2"13"-10,-11 3-13,-1 4-20,3 11-19,-7-6-2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9:29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1009 34,'49'-44'15,"16"-6"-1,6-15-3,13-6-2,7-12-2,8-8-3,5-7-3,7-2-4,9-3-9,-1-5-6,6 11-3,-13-2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19:58.0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2116 55,'1'16'33,"4"-27"0,21-26 0,13-29-16,13-39-13,18-27-1,15-36-1,17-31-2,11-25 0,8-20-9,10-4-16,5 2-4,-4 10 0,1 20-2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50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99 75,'-16'-7'35,"16"7"-2,-3-12-1,14 1-31,12 0-1,13 0 0,12-1 0,13 3 0,7 2 0,6 3 0,2 3 0,-2 3 0,-6-1-10,-7 4-12,-11 1-7,-16-3-1,-7 4-5</inkml:trace>
  <inkml:trace contextRef="#ctx0" brushRef="#br0" timeOffset="280">351 40 80,'-4'17'34,"3"23"0,-8 17-5,-2 18-29,0 16 0,1 20 0,-4 8 0,2 3 1,0-4-1,3-15 0,2-21-18,5-23-12,8-16-3,-5-34-2,10-13 2</inkml:trace>
  <inkml:trace contextRef="#ctx0" brushRef="#br0" timeOffset="541">554 537 62,'0'9'35,"3"10"-1,-5 6-3,2 12-15,5 11-15,3 11 0,3 4-1,5 0 0,2-6 0,5-15 1,4-15-1,3-24 1,-2-22 1,-1-21-2,-5-12 1,-8-11 0,-7-3-1,-11 3 1,-12 5-1,-10 11-1,-6 11-12,0 14-15,3 18-6,-2 6-1,12 16 0</inkml:trace>
  <inkml:trace contextRef="#ctx0" brushRef="#br0" timeOffset="901">893 553 53,'4'15'35,"6"12"-2,-6 0 0,3 6-14,2 5-13,0-2-6,-1-4 0,-2-7 2,1-9-1,-7-16 0,14-9 0,-8-17 0,3-7 0,3-5 0,2-3-1,1 4 0,4 8-1,1 13 1,1 6-13,0 13-18,4 14-4,-10-2 0,5 10 0</inkml:trace>
  <inkml:trace contextRef="#ctx0" brushRef="#br0" timeOffset="1342">1513 566 76,'0'0'34,"0"0"-8,-6-10-5,6 10-4,-10-8-8,10 8-9,-14-4 0,4 4 1,-1 3-1,1 2 1,1 6-1,2 7 1,3 8-1,3 8 1,3 6-1,2 5-1,2 0 1,1 2 0,-3-5 0,-1-6 0,-5-7 1,-4-10-1,-6-7 0,-4-10-1,2-3-14,-5-8-14,-2-10-6,8 5-1,-3-8 1</inkml:trace>
  <inkml:trace contextRef="#ctx0" brushRef="#br0" timeOffset="1682">1690 560 79,'8'21'35,"1"16"0,-8 2-1,-4 9-34,5-2-1,2-3-17,-1-8-12,-6-17-4,3-18-1,-4-12 1</inkml:trace>
  <inkml:trace contextRef="#ctx0" brushRef="#br0" timeOffset="2263">1766 400 62,'-14'-3'36,"14"3"-1,-18-8-1,15-2-35,3 10-31,2-18-2,6 12-2,-2-4 1</inkml:trace>
  <inkml:trace contextRef="#ctx0" brushRef="#br0" timeOffset="2483">2023 483 83,'-16'1'36,"8"12"-2,-6 5-2,4 9-32,2 6 0,5 6-1,3 3 2,4-2-1,6-7 0,5-11-1,4-14 1,2-14-1,0-12 1,-3-13 0,-4-2 0,-5-5-1,-7 1 1,-6 3 1,-7 4-6,0 8-20,-3 11-5,-2 2-4,7 9-1</inkml:trace>
  <inkml:trace contextRef="#ctx0" brushRef="#br0" timeOffset="2774">2224 464 87,'14'-2'35,"-14"2"-1,11 12-6,-4 0-28,1 4 0,1 3-1,-1 0 1,0 2 0,0-2 0,0-2 0,0-3 0,1-2 0,2-3 0,2 0 0,3-2 1,0 0-18,2-1-12,4 6-5,-8-6-1,5 3 0</inkml:trace>
  <inkml:trace contextRef="#ctx0" brushRef="#br0" timeOffset="3705">2794 534 78,'0'0'35,"-8"-10"-8,-1 4-6,0 6-4,-8 1-11,-1 3-6,-3 7-1,0 2 0,0 2 0,2 3 1,4 4-1,7-2 1,6 0-1,7-4 1,8-4 0,6-5 1,2-5-1,1-4 0,-2-4 0,0 2 0,-5 3 1,-2 8-1,-4 9 0,-3 7-1,-2 5 1,1 1 0,4-3-16,2-7-13,-2-20-4,5-9-2,-2-28 1</inkml:trace>
  <inkml:trace contextRef="#ctx0" brushRef="#br0" timeOffset="4016">3071 0 80,'18'-2'35,"-9"19"-1,2 32 0,-1 19-34,-4 20-1,0 10 2,3 12-11,1-2-21,-3-16-3,5-4-1,-7-23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0:00.1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305 198 79,'0'-8'29,"0"8"-4,-9-15-4,9 15-4,-14-13-7,14 13-10,-15-13 0,15 13 0,-15-12 0,7 5 0,-1 2 0,0 0 0,1 0 0,-2 3 0,-1-1 0,-2 2 0,-2 3 0,-1 1 0,-1 3 0,-1 3 0,-3 4 1,4 4-1,-1 1 0,2 5 1,1 2-1,5 1 0,3 4 1,4 1-1,7 0 1,2-1-1,5 0 0,5-1 0,4-4 0,3-2 0,3-1 0,1-3 0,4-2 0,-1-1 0,-2 1 0,1 0 0,-4 3 0,-2 4 0,-4 3 0,-5 5 0,-7 2 1,-5 6-1,-8 2 0,-7 3-1,-6 2 2,-5-3-2,-6-4 1,-5-7 0,-1-5-1,-3-7 0,1-9 0,2-7 0,8-6-20,4-8-7,7-5-1,10-3-1,8-5 0</inkml:trace>
  <inkml:trace contextRef="#ctx0" brushRef="#br0" timeOffset="761">786 703 47,'0'0'29,"3"-8"1,-3 8-6,0-9-5,0 9-4,-4-8-3,4 8-9,-12-5-3,2 5 1,-2 0-1,-3 2 0,-5 1 0,-2 0 0,-4 3 0,0 4-1,-2 3 2,2 6-1,1 6-1,6 5 2,5 7-1,6 2 0,8 1 0,7-1 0,6-7 0,6-8 0,4-11 0,3-12 0,0-12 0,2-10 0,-2-8 0,-5-5 0,-1-2 0,-5 3 0,-4 5 0,-4 11 0,-7 17 0,0 0 0,5 17 0,-5 14 0,0 12 0,2 5 0,1 0 0,4-5 0,2-9 0,6-10-9,0-20-15,1-20-4,2-16-1,-2-16 0</inkml:trace>
  <inkml:trace contextRef="#ctx0" brushRef="#br0" timeOffset="1292">1284 192 54,'9'-21'31,"-5"-4"-2,1-1-3,-2 3-7,-10-7-4,3 7-9,-9 2-6,-5 5 0,-6 10 0,-4 9 0,-3 15 0,-1 16 0,2 17 0,2 19 1,7 13-1,7 13 0,6 6 1,8 3-2,6-6 2,7-7-1,7-13-1,1-17 0,5-12-13,-6-19-12,0-17-2,-4-11-2,-6-13 1</inkml:trace>
  <inkml:trace contextRef="#ctx0" brushRef="#br0" timeOffset="1582">950 663 72,'0'0'30,"-4"12"-1,13 1 1,10 0-11,4 2-19,7-6 0,4-6 0,5-6-1,-1-8-22,1-8-5,0-4-1,-7-6 0</inkml:trace>
  <inkml:trace contextRef="#ctx0" brushRef="#br0" timeOffset="1803">1411 640 77,'14'6'30,"-1"-5"-1,1-4 0,0-4-16,-6-8-12,-2-1-1,-4-1 0,-5 0 0,-4 4 0,-8 5 0,-5 8 0,0 11 0,-1 9 0,2 12 1,6 9-1,6 8 0,9 3 0,9-1 0,8-4 0,5-11-12,7-10-16,4-10-1,0-17-1,2-13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0:02.4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39 69 76,'0'0'30,"-15"-13"0,15 13-2,0 0-14,0 0-14,-3-8 0,11 5 0,4 1 0,5-3-1,3 1 1,5-2 1,4-1-1,4 1-1,3 1 1,-2 0 0,2 1 1,-3 3-1,-3 1 0,-5 4 0,-3 2 0,-6 4 0,-7 6 0,-8 5 0,-8 6 0,-8 9 0,-6 6 0,-9 9 0,-6 6 0,-4 2 0,-2 3 0,-5 1 0,3-2 0,3-3 0,7-8 0,7-4 0,9-10 0,14-6 0,9-8 0,15-9 0,13-8 0,14-5 0,9-6 0,7-4 0,4-3 0,-1-3 0,-2-3 1,-2 3-16,-6-2-12,-12-3-1,-6 3-2,-9-4 1</inkml:trace>
  <inkml:trace contextRef="#ctx0" brushRef="#br0" timeOffset="561">765 511 74,'-4'-8'31,"4"8"-2,-8 2-6,-1 1-8,4 11-7,-3 8-8,0 5 0,2 5 0,3 2-1,2-1 1,4-4 0,4-8 1,5-9-2,6-19 1,0-11 1,0-11-1,-1-7 0,-3-4 0,-5-2 0,-4 5-10,-10 1-17,-7 5-2,-3 7 0,-4 4-1</inkml:trace>
  <inkml:trace contextRef="#ctx0" brushRef="#br0" timeOffset="982">1031 372 62,'-4'-9'31,"4"9"-2,0 0-2,0 0-9,-3 19-7,3-4-11,3 6 0,0 5-1,0 4 1,2 9 1,-3 0-1,1 1 0,-1-4-1,0-5 2,-1-7-1,-1-10 1,0-14-1,7-10 0,-1-13 1,3-8-1,1-5 1,3-1-2,2 4 1,2 7-1,0 14 1,-1 12-1,0 11 1,-1 15 0,-2 7-1,-1 4 1,0 0 0,-4-3 0,1-8 0,1-5-14,-4-11-10,-6-10-4,14-11-2,-8-7 2</inkml:trace>
  <inkml:trace contextRef="#ctx0" brushRef="#br0" timeOffset="1342">1341 567 58,'0'0'30,"19"-5"-1,-9-3-2,-2-7-9,6 0-5,-6-6-8,2-2-5,-4 2 1,-2 2-1,-8 2 0,-3 6-1,-2 8 1,-5 7 0,-1 10-1,1 8 1,3 6 0,4 2-1,8 6 1,5-2 1,7-3-6,8-6-24,3-12 1,5-5-1,-3-10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0:32.4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81,'15'8'35,"-2"-2"-1,6 0-8,6 3-24,0-1-3,1-2-22,1-5-9,7 2-1,-7-10-2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0:33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0 125 54,'2'-12'27,"-2"12"-1,1-15-4,-1 15-2,0 0-6,5 14-2,-4 9-8,3 16-4,1 13 1,2 14 0,0 15-1,-1 8 0,1 5 0,0-1 0,-2-6 0,-1-11 0,-3-15-1,0-18-2,2-16-18,-3-27-8,-3-8-3,2-18-2,-7-20 0</inkml:trace>
  <inkml:trace contextRef="#ctx0" brushRef="#br0" timeOffset="291">54 0 38,'13'2'34,"6"11"2,-3 2-4,3 3-16,7 8-2,-4-1-7,3 7-2,-5 1-4,-4 0-1,-8 4 0,-7-1 0,-9-2 0,-6-3-1,-10-2 1,-5-6-3,-1-2-20,-3-5-6,-2-7-4,9 4-2</inkml:trace>
  <inkml:trace contextRef="#ctx0" brushRef="#br0" timeOffset="204374">376 571 33,'0'0'21,"-5"-13"2,1 5-1,4 8-2,-6-9-1,6 9-2,0 0-2,0 0-5,0 0-7,-2 17-3,5 0 0,1 5 0,2 6 0,0 4 0,2 2 0,-1 0 0,1-5 0,0-5 0,-2-5 0,0-11 1,-6-8-1,9-11 0,-6-9 1,1-4-1,0-6 0,2-2 0,-1 0 1,2 2-2,4 7 1,2 6 0,5 7-2,2 3-7,5 9-11,0 4-7,3-1-4,3 4-4,-4-6 0</inkml:trace>
  <inkml:trace contextRef="#ctx0" brushRef="#br0" timeOffset="204835">891 552 37,'-5'-8'33,"5"8"-1,0 0-7,-10-7-5,10 7-3,-11 1-3,8 7-8,-4 4-6,1 9 0,2 10 0,1 7 1,4 6-1,2 2 0,5 1 0,2-6 1,4-12-2,4-12 2,1-20-1,1-18-1,-2-13 2,-2-10-2,-4-8 1,-4-1 0,-8 3 0,-7 4-1,-3 14-13,-6 11-15,-5 8-5,8 16-2,-2 4 1</inkml:trace>
  <inkml:trace contextRef="#ctx0" brushRef="#br0" timeOffset="205326">1333 514 63,'0'0'36,"-11"-13"-2,0 7-9,2 5-9,-8 0-6,4 7-9,-1 7-1,-2 8 1,3 9-1,2 6 0,6 6 0,3 1 0,5 0 0,5-5 0,4-6 0,3-8 0,7-7-9,-5-12-13,3-9-7,1-3-1,-4-6-3,1 1 0</inkml:trace>
  <inkml:trace contextRef="#ctx0" brushRef="#br0" timeOffset="205606">1480 697 40,'4'-9'34,"4"-2"-1,-2-2-9,-4-5-3,4 3-3,-7-4-8,3 4-6,-6 4-3,1 3-1,3 8 0,-12 8 0,7 8 0,1 7 0,1 6 0,3 2 1,3 0-1,3-1 0,4-6 0,1-7 0,6-7-14,-4-8-14,1-10-3,3 0-4,-3-7 1</inkml:trace>
  <inkml:trace contextRef="#ctx0" brushRef="#br0" timeOffset="205957">1825 532 48,'9'11'34,"-9"-11"2,0 0-9,0 0-11,-9-10-3,9 10-3,0 0-10,-9-2 1,9 2-1,-8 1 0,8-1 0,-9 12 0,8 1 0,1 7 0,1 3 0,2 3 0,1 5 0,-1 0 0,0 0 0,-2-1 0,-4-5-12,-5-6-18,-5-11-3,-1-1-3,-7-11 1</inkml:trace>
  <inkml:trace contextRef="#ctx0" brushRef="#br0" timeOffset="206628">2067 553 67,'-8'-3'35,"8"3"-5,-8 0-8,0-2-4,8 2-6,-15 7-12,15-7 1,-15 16-2,10-1 2,-1 2-2,4 4 1,0 2 0,2 1 0,-1 0 0,1 0 0,1-1-12,-4-4-15,1-7-4,2 3-5,0-15 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00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103 234 44,'0'0'34,"5"10"0,-2 6-10,0 5-6,3 11-1,-4 0-8,5 6-4,-2 0-5,0-6-4,1-4-16,-3-10-10,-3-18-2,-3-13-3,-2-18 2</inkml:trace>
  <inkml:trace contextRef="#ctx0" brushRef="#br0" timeOffset="160">37 71 49,'-14'-35'34,"-4"6"0,10 19-7,8 10-25,0 0-19,10 14-11,3-4-8,10 8 1</inkml:trace>
  <inkml:trace contextRef="#ctx0" brushRef="#br0" timeOffset="451">409 202 86,'0'0'34,"0"0"0,0 0-11,0 0-14,-4-10-9,4 10 0,0 0 0,0 0 0,-9-4 0,9 4 0,0 0 0,-12 4 0,12-4 0,-8 7 0,8-7 0,-5 20-1,4-4 1,3 3 0,0 4 0,2 1-1,0 2 1,0 1 0,-1-3 1,-2-2-1,-3-3 0,-3-3 0,-5-7-11,-1-2-18,-1-1-1,-5-6-4,6 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01.2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24 64,'-2'-12'35,"2"12"-2,-3-9-5,3 9-12,0 0-8,-3 11-8,3 4-1,2 10 1,0 9-1,1 12 1,1 10-1,0 10 1,0 6 0,0 1 0,-1-2 1,1-7-1,-1-8 0,-2-12 0,2-11 1,-1-15-1,-2-18 1,0 0-1,10-13 0,-5-8 1,0-6-1,2-2 0,1 3 0,1 3 0,2 7-1,1 11 1,1 9 0,3 9-1,-3 7 1,2 6 0,-1 3 0,-1-1 0,-2-2 0,-2-3-7,-1-9-15,-3-6-8,4-3-3,-6-13-2</inkml:trace>
  <inkml:trace contextRef="#ctx0" brushRef="#br0" timeOffset="420">352 481 57,'2'20'34,"6"8"0,-5-1-1,0-3-14,3 1-16,0-2-19,-4-12-7,-2-11-7,0 0-2,-1-26 0</inkml:trace>
  <inkml:trace contextRef="#ctx0" brushRef="#br0" timeOffset="551">322 359 54,'-5'-17'19,"-6"-1"-12,4 6-16,7 12-9,0 0-5</inkml:trace>
  <inkml:trace contextRef="#ctx0" brushRef="#br0" timeOffset="831">654 464 65,'0'0'36,"-8"-11"-4,8 11-9,-13-8-5,1 3-6,0 4-10,-2 2-2,-2 3 0,-1 3-1,1 2 1,2 6-1,5 1 0,4 2 0,5 0 1,6 0-1,5-5 1,3-3 0,3-5 1,2-6-1,0-4 1,-2-3-1,-3-1 0,-2 1 0,-2 4 0,-2 6 0,-2 9 0,-2 11-1,-2 9 1,-1 11-1,-2 8 1,-3 8-1,-2 3 1,-2 0 0,-2-5 0,0-7-3,-2-14-21,1-14-5,2-12 0,-1-20-5</inkml:trace>
  <inkml:trace contextRef="#ctx0" brushRef="#br0" timeOffset="1362">841 153 56,'0'0'35,"0"0"-3,-9-3 1,9 3-14,0 19-10,0 1-9,3 8-1,1 9 1,0 8 0,1 9 0,1 4 0,-2-3 0,1-5 0,-3-6 1,3-12-1,-2-11 1,6-13-5,-3-19 1,6-1 0,-4-8-1,8 6 0,-4-2 0,5 14 0,-4 2 0,-1 16 4,-1 4 0,1 4-3,-5-2-15,4-2-11,-1-5 0,-10-15-4</inkml:trace>
  <inkml:trace contextRef="#ctx0" brushRef="#br0" timeOffset="1812">1159 0 64,'-3'11'33,"4"10"0,-4 3 0,-1 9-16,4 8-16,-1 10 0,1 6-1,-1 9 0,1 3 0,-1 0 1,0-2-1,1-5 0,0-8 0,2-10-6,0-15-18,3-17-7,3-10-3,-3-20-1</inkml:trace>
  <inkml:trace contextRef="#ctx0" brushRef="#br0" timeOffset="2303">1359 391 48,'0'0'35,"-14"6"-1,10 4-5,2 7-11,0 4-4,9 10-7,0 1-8,2 4 1,1 0 0,4 0 0,1-5-1,-4-9-16,4-11-12,0-4-3,-3-12-3,3-2 1</inkml:trace>
  <inkml:trace contextRef="#ctx0" brushRef="#br0" timeOffset="2563">1556 481 82,'-5'29'35,"-5"7"-1,0 13-5,1 13-27,-4 11-2,0 10 0,-4 5 0,-1 2 0,-1-3-8,-1-10-18,-2-14-5,5-7-4,-6-21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06.4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62 523 46,'0'0'34,"0"0"-1,-8-7-12,8 7-5,0 0-1,0 0-4,-3 8-7,5 3-4,0 2 1,1 6-1,0 3 0,2 4 0,-1 0 0,0 2 0,0-3 0,-1 0 0,-2-6-5,3-2-17,-2-6-7,-2-11-2,0 0-3</inkml:trace>
  <inkml:trace contextRef="#ctx0" brushRef="#br0" timeOffset="261">1 335 34,'0'0'25,"-2"-18"-10,2 18-10,12 1-20,-12-1-10,17-5-1</inkml:trace>
  <inkml:trace contextRef="#ctx0" brushRef="#br0" timeOffset="631">398 109 34,'-1'-33'33,"4"8"1,-6 3-4,1 2-10,4 10-5,-2 10-2,0 0-9,-2 10-5,1 12 1,0 10-1,-1 9 1,1 10-1,0 8 1,0 8 0,0 3 0,1-1 0,0-5 1,1-6-1,0-11-4,3-6-14,-2-14-9,0-15-3,-2-12-3,0 0 0</inkml:trace>
  <inkml:trace contextRef="#ctx0" brushRef="#br0" timeOffset="912">300 497 59,'3'10'34,"-3"-10"-2,21 11-2,-5-4-18,0-7-3,6 0-4,0-4-5,-1-6-8,4 2-15,-1-1-5,-4-2-3,3 6-1</inkml:trace>
  <inkml:trace contextRef="#ctx0" brushRef="#br0" timeOffset="1142">697 523 53,'0'0'33,"9"-15"-1,-5 3-10,-1-8-4,2 5-1,-5-6-8,0 3-8,-2 4-2,-2 3 1,4 11 0,-14 0-1,7 13 1,-1 8 0,3 8-1,2 5 1,4 3 0,3 0 0,5-2 0,0-7-14,6-10-15,3-5-1,-2-13-4,3-5 1</inkml:trace>
  <inkml:trace contextRef="#ctx0" brushRef="#br0" timeOffset="1452">890 405 58,'0'0'34,"0"0"0,0 0-2,2 10-15,-2 2-11,5 7-3,-1 4-3,2 4-1,1 2 1,0 0 0,0-4 0,1-5 1,-1-9-1,2-6 1,-9-5 0,16-17-1,-7-1 0,1-1 1,0-3-1,2 1-1,2 4 1,1 6-1,7 5-13,-5 5-13,4-2-5,4 6-2,-5-5 0</inkml:trace>
  <inkml:trace contextRef="#ctx0" brushRef="#br0" timeOffset="1923">1437 463 56,'-11'-16'30,"4"7"-6,7 9-2,-16-12-4,8 11-2,-5 0-3,3 9-8,-1 4-4,-2 4-1,3 4 0,-1 2 0,5 2 0,3-3 0,4-3-1,2-6 1,-3-12 0,18 8 0,-7-14 1,3-4-2,1 0 1,-2 1 0,2 4 0,-1 4 0,0 7 0,-1 5 0,-2 5 0,0 1 0,0 2-4,-4-9-12,2-7-12,1-7-1,-3-12-1,3-8 0</inkml:trace>
  <inkml:trace contextRef="#ctx0" brushRef="#br0" timeOffset="2254">1634 84 66,'2'-20'33,"-2"20"0,0 0-1,9 19-15,-1 15-13,-4 8-4,3 9 1,1 7-1,3 4-1,-1-1 2,0-4-2,-1-7 1,-1-10-3,1-7-16,-5-11-8,-2-14-3,-2-8-3,-8-6-1</inkml:trace>
  <inkml:trace contextRef="#ctx0" brushRef="#br0" timeOffset="2454">1624 428 87,'0'0'33,"0"0"-1,20 11-9,1 3-15,-1-3-4,4-2-7,3-3-20,1-3-8,-5-10-2,0 0-2</inkml:trace>
  <inkml:trace contextRef="#ctx0" brushRef="#br0" timeOffset="2744">1950 433 58,'6'21'34,"-4"1"0,5 5-3,0 3-12,-1-4-12,0 1-5,2-5-2,-3-7-8,1-6-20,-6-9-3,5-8-4,-1-8 2</inkml:trace>
  <inkml:trace contextRef="#ctx0" brushRef="#br0" timeOffset="3345">2153 346 58,'4'11'33,"-1"1"-2,3 8-9,9 9-6,-3 0-1,8 9-7,-1 0-6,3-3-2,-1-3 0,-1-6 0,0-13 0,-3-11 0,-1-11 0,-1-11 0,0-8 0,-3-6 0,-1-3 0,-1-1 0,-3 3-3,-3 0-15,1 9-10,-1 9-2,-5 2-4,1 15 0</inkml:trace>
  <inkml:trace contextRef="#ctx0" brushRef="#br0" timeOffset="3676">2547 450 44,'8'11'34,"-8"-11"-1,13 8-6,-4-5-9,-9-3-2,17-6-6,-10-2-8,0-2-2,-1 0 0,-2-1 0,-2 1 0,-2 10 1,-6-10-2,6 10 2,-14 10-1,8 7 0,1 7 1,1 5-1,5 4 0,5 1 0,5-1 0,5-4 0,4-8-2,-2-13-17,4-10-10,1-6-2,-9-11-3,-1-3 1</inkml:trace>
  <inkml:trace contextRef="#ctx0" brushRef="#br0" timeOffset="4076">2095 126 87,'0'0'11,"-11"10"-11,-1-12-4,12 2-31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22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80,'0'0'35,"-4"10"-1,4-10-2,-10 7-50,10-7-12,0 0-3,-9 1-1,2-11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25.5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2 210 50,'0'0'35,"1"14"-2,-3 4-11,4 11-4,-5 6-4,6 15-5,-1 9-9,0 8 0,1 3 0,-2 1 0,3-6 0,-3-7-1,6-9-13,-6-16-10,-1-15-5,0-18 1,0-8-2</inkml:trace>
  <inkml:trace contextRef="#ctx0" brushRef="#br0" timeOffset="250">31 178 52,'21'-7'33,"0"-1"-2,4 1-2,3 3-12,-3-7-2,6 5-7,-5-2-9,-3-3-11,1 8-9,-7 0-6,-5 1-5,-2 7-2,-10-5 0</inkml:trace>
  <inkml:trace contextRef="#ctx0" brushRef="#br0" timeOffset="480">3 421 61,'5'11'34,"-5"-11"-1,24 5-3,-1-1-20,3-7-4,4 3-1,0-3-5,-1-1 0,-2 0-1,-5-2-12,-1 4-8,-3 0-7,-7-2-1,-1 7-3</inkml:trace>
  <inkml:trace contextRef="#ctx0" brushRef="#br0" timeOffset="701">49 715 63,'-3'17'35,"12"2"-1,-1-7 0,9-4-17,6 0-17,5-5 0,2-5 0,2-3-2,-4-7-17,1-4-10,0 0-3,-5-8-3,0 5 2</inkml:trace>
  <inkml:trace contextRef="#ctx0" brushRef="#br0" timeOffset="971">599 463 30,'1'-8'33,"-1"8"0,8-10-9,-8 10-5,4-10-1,-4 10-3,-4-8-7,-5 5-5,9 3-3,-17 2 0,5 1 0,0 3 0,-1 4 1,2 4-1,1 2 0,1 6 0,2 2 0,2 2 0,0 4 0,3-1 0,-1 0 0,-1 0 0,0-4 0,-2-4 0,-2-4 0,-3-4 0,-3-7-8,2-2-13,-2-7-7,0-5-1,3-3-1,0-5 1</inkml:trace>
  <inkml:trace contextRef="#ctx0" brushRef="#br0" timeOffset="1362">768 97 51,'4'-8'29,"-4"8"1,0 0-2,0 0-14,9 6-3,-8 4 1,3 8-5,-3 6-5,1 5-2,-1 8 0,0 8 1,0 4-2,-1 5 1,0 4 0,-1 0 0,1-2 0,-1-2-1,1-6 1,0-9 0,1-6-6,-4-13-12,5-11-11,-2-9 1,0-12-2,-1-5 1</inkml:trace>
  <inkml:trace contextRef="#ctx0" brushRef="#br0" timeOffset="1662">722 486 99,'0'0'29,"14"14"0,-4-7-7,2-7-19,5-1-3,0-4 0,1-2-2,4 2-14,-2-1-11,-2-2-1,0 3-2,-2-2 1</inkml:trace>
  <inkml:trace contextRef="#ctx0" brushRef="#br0" timeOffset="1852">1033 478 55,'0'17'30,"0"1"-1,2 3 1,1 3-13,-3-3-11,3 2-13,-2-6-18,3-1-5,-4-16-5,2 9 2</inkml:trace>
  <inkml:trace contextRef="#ctx0" brushRef="#br0" timeOffset="2453">1204 408 8,'-8'10'21,"11"9"3,-7-1-5,3 4-2,6 5 1,-4-5-2,4 6-1,-5-8-2,4 1-1,-4-8-2,5-2-5,-5-11-2,11-8-3,-3-7 0,0-5 0,1-4-1,5-1 2,-3 1-1,0 3 0,0 5 0,-3 9 0,2 7 0,-1 8 0,-3 8 0,1 4 0,0 2 0,0 0 0,1-2 0,-1-4 0,0-7 0,5-8 0,3-10-1,-3-6 2,5-4-1,0-2 0,-1 1 0,-1 4 0,-3 6 0,-2 11 0,-4 10 0,2 7 0,-5 5 0,1 1-2,2 1-15,-1-3-9,0-10-2,2-4-2,-7-8 1</inkml:trace>
  <inkml:trace contextRef="#ctx0" brushRef="#br0" timeOffset="2984">1782 468 52,'0'0'29,"0"0"-3,-4-8-5,4 8-2,0 0-3,-16-4-4,16 4-5,-15 12-8,6 0 1,-1 3 0,3 3 0,-1 0 0,4-1-1,2-2 1,4-6 0,-2-9 0,14 4 0,-2-11 0,-1-3 1,1 0-2,-2 0 2,0 4-1,-2 4 0,-8 2 0,12 12 0,-8-2 0,-2 0-3,4-1-11,-6-9-9,12-3-4,-2-8-2,0-12 0</inkml:trace>
  <inkml:trace contextRef="#ctx0" brushRef="#br0" timeOffset="3304">2031 69 60,'10'-36'30,"0"13"-2,-3 13-7,-7 10-3,4 26-1,-8 8-10,-1 19-7,1 13 0,1 9 0,-1 3-1,0 0 2,3-5-1,3-12-3,4-8-18,4-11-7,-4-16 0,2-10-1,-8-16 0</inkml:trace>
  <inkml:trace contextRef="#ctx0" brushRef="#br0" timeOffset="3545">1984 421 49,'0'8'29,"6"1"0,1-1 0,1-2-12,7 3-5,-3-7-1,7-1-7,-1-6-4,1-2 0,-1-2 0,-1-3 1,-2-1-1,-2-2 1,-3 2-1,-3 0 0,-2 0 1,-2 2-1,-6 2 0,3 9-1,-11-8 1,3 11 0,0 5-1,0 8 1,1 5-1,5 6 1,4 4 0,5-2-8,9-1-18,2-1-2,1-9-2,8-1-4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31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102 403 34,'0'0'15,"0"0"6,9-11 1,-9 11-2,0 0-2,4-8-1,-4 8-3,0 0-1,-11-7-5,11 7-8,-11-2 0,11 2 0,-15-3 0,5 3 0,-1 1-1,0 2 1,0 5 0,-1 4 0,3 5-1,2 4 1,1 6 0,5 0 0,2 1 0,5-5 0,2-3 0,3-8-1,1-5 2,0-8-1,1-8 0,0-4 0,-4 0 0,0 0 0,-3 1 0,-2 4 0,-4 8 0,0 0 0,5 15 0,-4 0 0,2 2 0,1 0 0,5-2-2,-1-5-12,5-6-9,2-9-5,-3-9-2,2-6 2</inkml:trace>
  <inkml:trace contextRef="#ctx0" brushRef="#br0" timeOffset="440">334 88 45,'0'0'30,"8"1"0,-7 16-1,-1 8-11,4 15-2,-7 5-4,6 11-7,-3 6-5,0 1 0,-1-3 0,1-7-2,4-7-14,-1-15-10,1-17-6,-4-14-3,11-20 2</inkml:trace>
  <inkml:trace contextRef="#ctx0" brushRef="#br0" timeOffset="661">507 0 58,'0'0'34,"16"30"0,-10 8-9,-4 6-9,9 17-3,-9 3-7,4 9-6,-2 3 0,0-3 0,3-7-19,-1-11-10,-1-18-5,5-11-1,-2-22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54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372 57 68,'0'-11'35,"0"11"0,-11-6-2,0 0-24,0 1-9,-3 3 0,-5-1 0,-3 5 0,-3 2-1,1 10 0,-1 6 1,5 12-1,4 10 1,8 10 0,8 9 0,3 10 0,4 8 0,0 1 0,-1 0 0,-4-2 1,-6-5 0,-7-9-1,-7-9 0,-5-10 1,-2-14-1,-2-14 1,0-12-1,4-14-16,6-9-12,3-12-1,12-3-1,6-9-1</inkml:trace>
  <inkml:trace contextRef="#ctx0" brushRef="#br0" timeOffset="361">541 0 68,'0'0'35,"-2"-14"0,2 14-1,0 0-24,3 16-10,0 1 0,0 8 0,3 8 1,-2 8-2,1 10 1,0 9 0,-3 8 0,-2 9 0,-4 6 0,0 5 0,-4-2 0,-2-5 1,0-9-1,1-13-1,1-16 1,2-19 0,6-24 0,-11-14 0,11-19-1,2-8 1,2-3 0,2 1 0,3 6 0,3 12 0,6 16 1,1 13-1,2 15 0,0 8 1,1 3-1,5 4-24,-5-3-5,-1-12-1,1-4-5</inkml:trace>
  <inkml:trace contextRef="#ctx0" brushRef="#br0" timeOffset="731">872 697 61,'5'-20'35,"1"2"0,-7-2-3,-3-2-16,0 6-11,-5 6-5,-2 7 0,-3 11-1,1 12 1,2 9 0,4 9 0,8 6 0,4 2 0,6-3 0,6-9-6,4-8-21,2-13-3,-3-17-4,5-5-1</inkml:trace>
  <inkml:trace contextRef="#ctx0" brushRef="#br0" timeOffset="1042">1104 652 88,'0'0'34,"-6"-10"0,6 10-12,-5-8-17,5 8-5,-8-8 0,8 8 0,-16-2 0,8 4 0,-1 7 1,-2 6-1,0 6 0,3 6 0,0 4 1,6 6-2,2 1 1,2-3 0,5-4 0,3-9 0,4-7-1,2-10 1,-2-9-1,-3-11 1,1-3 0,-1-2 0,-4 2 0,-2 3 0,-2 6 0,-3 9 1,8 15-1,-6 4 1,0 4-1,1 0 0,-1-4-13,5-1-17,0-7 0,-7-11-1,9-10 1</inkml:trace>
  <inkml:trace contextRef="#ctx0" brushRef="#br0" timeOffset="1412">1274 685 67,'1'-13'36,"-1"13"-2,0 0-1,9 2-20,-3 9-14,2 5 1,0 6 0,1 2-1,2 3 2,-1 2-1,-3-2 0,-1-4 0,-2-5 0,-2-5 0,-2-13 0,0 0 0,7-11 0,-4-6 0,4-3 0,3 0 0,2 0 0,4 2 0,5 2-6,-2 6-23,4 9-3,-6-2-4,5 8 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33.1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29 391 25,'0'0'34,"0"0"1,0 16-7,-1 4-9,4 13-4,-4 9 1,3 15-7,-6 11-7,0 7-2,0 5 0,0-1 1,0-3-2,-1-6 1,0-11 0,3-13 0,2-14 0,2-15-1,-2-17 1,4-11 0,-2-15 0,1-11-1,-1-12 2,1-8-2,-3-7 1,2-9 0,1-2 0,0-3 0,3 2 0,1 5 0,2 10 0,2 11 1,3 12-1,3 15 0,2 15 0,1 13 1,1 12-1,-1 9 1,-1 5-1,-5 4 0,-4 2 1,-7 1-2,-7-2 2,-7-5-3,-1-5-15,-6-12-13,-2-16-1,4-7-4,-3-17 0</inkml:trace>
  <inkml:trace contextRef="#ctx0" brushRef="#br0" timeOffset="661">429 445 51,'6'-15'24,"-5"7"-1,-1 8-2,0-13-2,0 13-3,-4-9-2,4 9-4,0 0-8,-13-4-2,13 4 1,-17 7-1,7 2 1,0 6-1,-1 3 1,0 6-1,2 1 1,1 2-1,4-1 0,2-4 0,3-3-1,3-6 0,-4-13 1,14 7-1,-5-13 0,0-3 1,2-5-1,-2 0 1,0-1 0,-1-1 0,-1 1 0,-2 1 1,0 0-1,-1 3 0,1 1 0,-4 0 0,2 2 0,0 0 0,-3 8 0,5-15-1,-5 15 1,4-12 0,-4 12 0,4-9 0,-4 9 1,0 0-1,0 0 0,0 0 0,0 0 0,0 0 0,0 0 0,0 0 0,0 0 0,0 0 0,0 0 0,0 0 0,0 0 0,0 0 1,0 0-1,4 8 1,-4 4 0,1 7-1,2 6 1,2 10-1,2 2 1,0 4-2,2 0 1,-1-4-1,6-4 0,-5-12-22,3-11-6,1-9 1,-4-15-3</inkml:trace>
  <inkml:trace contextRef="#ctx0" brushRef="#br0" timeOffset="1542">630 403 57,'-9'-4'35,"9"4"-4,2 16-7,-2-16-6,2 22-4,-1-9-9,1 5-4,1 1-1,2 1 0,-3 0 0,2-2 0,-2-3 0,0-1-1,0-4 1,-2-10-1,0 0 1,10-1-1,-4-13 1,2-5-1,3-3 1,1-2 0,4 2 0,-1-2-13,6 7-13,-1 8-3,-2 3-5,6 9 1</inkml:trace>
  <inkml:trace contextRef="#ctx0" brushRef="#br0" timeOffset="1912">1047 442 47,'-1'-12'33,"1"12"-6,0 0-4,0 0-4,0 0-3,-7-8-3,7 8-6,-9 1-7,1-1 0,-1 3-1,-2 3 1,2 4 0,-4 4 0,3 7-1,-1 3 1,5 5 0,0 0-1,5-1 1,1-5 0,5-9 0,4-7 0,4-10 0,2-8 0,-1-10 0,2-4 1,-1-1-1,-2 4 0,-3 6 0,-3 6 1,-7 10-1,6 8 0,-3 11-4,-4 0-17,6 5-8,4-2 0,2-5-1,6-3 1</inkml:trace>
  <inkml:trace contextRef="#ctx0" brushRef="#br0" timeOffset="2623">1241 420 33,'0'0'29,"-2"10"3,-2 2-7,2 1-6,3 9-5,-3-2-5,4 7-2,-2-1 0,4 3-2,-3-6-2,2-2-2,1-6-1,-1-7-1,-3-8 1,8-3-1,-2-8 1,-1-5 0,2-2-1,-1-2 1,1 0 0,-1 3 0,-2 4 1,1 2-1,-5 11 0,8-2 0,-4 11 0,1 2 1,2 5-1,-1 1 0,2 3 1,-1-3-1,2-1 0,-1-5-1,2-4 1,-1-6-1,5-6 1,0-6 0,0-6-1,4-1 1,-2 0 0,-2 4 0,-1 3 1,-2 9-1,-4 10 1,-2 7-1,-3 7 0,0 3 0,-1 1-1,0-5-10,3-3-13,1-7-4,-5-11-1,10-7-2</inkml:trace>
  <inkml:trace contextRef="#ctx0" brushRef="#br0" timeOffset="3124">1639 545 23,'16'-4'18,"-12"-6"4,3-1 2,-1 2-6,-5-4-1,2 5-2,-6 0-2,3 8-1,-8 5 0,5 7-4,-5 4-8,5 2 0,2 4 1,2-1-1,2-3-2,3-7-6,7-3-12,0-8-6,1-9-2,2-2-3,-3-11 2</inkml:trace>
  <inkml:trace contextRef="#ctx0" brushRef="#br0" timeOffset="3405">1829 37 23,'0'-23'32,"2"9"0,-2 14-7,0 0-6,0 0-1,-8 19-2,8 10-2,-4 4-8,2 11-6,3 8 1,0 6-1,1 3 0,2 1 0,0-5 0,0-5 0,3-4-7,-4-15-11,3-9-5,-2-9-6,-4-15-1,0 0 1</inkml:trace>
  <inkml:trace contextRef="#ctx0" brushRef="#br0" timeOffset="3615">1800 459 67,'0'0'30,"-8"-13"-1,8 13-5,9 0-8,-1-1-4,6 4-9,3 1-11,-1-5-14,3-1-6,1 1-1,-2-5-3</inkml:trace>
  <inkml:trace contextRef="#ctx0" brushRef="#br0" timeOffset="4015">2004 525 33,'0'0'29,"8"-3"-2,0-4-6,-1-6-2,4-1-3,-5-10-2,5 6-2,-6-7-4,1 4-5,-5 1-3,-4 4 0,-3 7 1,-2 9-1,-3 10 1,0 8-1,2 8 1,2 7 0,3 3-1,5 0 0,4 0 0,4-10-2,6-4-10,-1-13-14,2-12-4,3-5-3,-5-12-1</inkml:trace>
  <inkml:trace contextRef="#ctx0" brushRef="#br0" timeOffset="4356">2203 347 7,'4'22'26,"-7"-5"6,5 1-3,1 4-9,-2-5-1,3 4-2,-4-7-3,5 4-2,-5-18-5,3 11-5,-3-11-3,7-11 1,-2-4 0,-1-3-1,3-3 1,-1 1 0,2 1 0,0 2-7,3 8-13,0 3-8,-2 3-2,6 5-3,-6-3-1</inkml:trace>
  <inkml:trace contextRef="#ctx0" brushRef="#br0" timeOffset="4686">2451 344 34,'0'0'25,"0"0"-2,-8-1 1,8 1-4,0 0-1,-2 13-1,2-13-3,-5 16-6,3-4-9,1 3 0,-1 4 0,1 1-1,0 4 1,-1-1 0,1 0 0,-1-1 0,-1-3 0,-1-5-4,-1-1-14,-3-5-10,-3-5 0,0 0-3,-3-5 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38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157 0 72,'-8'10'35,"-8"7"-1,-1 15-10,-2 20-11,-5 12-6,4 17-7,0 14 0,4 7-1,4 0 2,6-7-11,12-9-14,8-15-5,4-23-4,8-17-1</inkml:trace>
  <inkml:trace contextRef="#ctx0" brushRef="#br0" timeOffset="470">528 110 19,'0'0'33,"6"-9"2,-6 9-6,4 8-8,-4-8-4,3 24-1,-3-6-5,5 8-6,-1 5-5,0 7 0,2 7 0,0 4 0,1 7 0,-2 3 0,3-4-1,-1-1 2,0-7-1,0-8 0,-2-10-1,0-9 1,-3-11 0,-2-9 0,0 0 0,-16-17 0,0 4 0,-6 0 0,-7 1 0,-4 1 0,-4 8 0,3 6 0,2 8 0,3 9 0,11 9 1,4 6-2,12 3 1,8-1 0,7-4 0,8-4-1,5-10 0,4-11-9,4-10-16,3-7-3,-4-12-1,1-2 0</inkml:trace>
  <inkml:trace contextRef="#ctx0" brushRef="#br0" timeOffset="901">737 632 53,'4'25'30,"-1"5"1,1 6 0,-3 6-12,-3-4-6,4 5-3,-5-1-19,-3-9-16,-2-8-5,0-5-4,-6-17-2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0.3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49 78 60,'0'0'28,"0"0"-2,-6 9-4,7 6-2,-4 7-4,5 16-5,-4 8-9,1 13-2,0 10 0,-1 8 0,1 3 1,-2-3-1,-1-7 0,0-14-6,4-10-14,-3-14-9,0-18 0,3-14-2,-2-16 1</inkml:trace>
  <inkml:trace contextRef="#ctx0" brushRef="#br0" timeOffset="300">0 50 45,'9'-13'32,"0"-3"2,6 3-9,5 7-7,0 2-1,9 13-5,-4 6-8,4 9-3,0 8 0,-1 8-1,-5 5 1,-4 7-1,-5 3 1,-7 3-1,-6 4 0,-8 1 0,-7 2 0,-8-2 0,-4-5-1,-3-7 0,0-10 0,-1-15-11,5-9-16,4-9-3,3-11 1,7-5-2</inkml:trace>
  <inkml:trace contextRef="#ctx0" brushRef="#br0" timeOffset="971">343 710 83,'-6'15'36,"1"9"-2,-8 1-3,0 4-35,-1-4-18,1-3-8,2-1 0,-1-11-6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1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68,'0'0'37,"-2"14"-2,2-14 1,-13 8-25,13-8-11,-7 8 1,7-8-22,-8 0-10,8 0-1,0 0-3,0 0-1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2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0 74,'0'0'36,"3"10"-1,-3-10 0,0 0-28,0 0-7,-8 3 0,8-3-5,0 0-15,7 9-10,-7-9-1,10 7-5,-10-7 1</inkml:trace>
  <inkml:trace contextRef="#ctx0" brushRef="#br0" timeOffset="231">123 8 63,'6'15'35,"-6"-15"-13,0 0-16,7 16-24,-7-16-17,0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2.7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87,'14'9'35,"9"20"0,-4 14-7,1 13-28,4 14 0,-2 13-1,-2 11 1,-3 6 0,-7 2 0,-9-1 0,-8-3-1,-6-1-10,-12-8-11,-5-5-7,-5-5-1,-8-10-2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5.0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72,'0'14'36,"10"4"-1,-2-3 0,1-1-30,7-3-7,5-5-25,1-4-3,-5-11-5,7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5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13 709 8,'-2'-9'28,"-4"-7"5,6-3-2,-3-3-12,0-10-2,7-2 0,-7-12-4,8 1-2,-5-14-4,4 1-5,0-5-2,1 1 0,-1 0 0,2 6 0,-1 10 0,1 10 0,2 17 0,4 17 0,1 19 0,1 15 0,4 13 0,2 10-1,3 3 1,-1 0 0,0-11 0,-2-12 0,1-18 0,1-15 0,-3-18 1,0-18-1,0-13 1,0-9-1,-2-4 0,-1 1 0,-3 9 0,-2 9 0,-1 18 0,0 20-1,0 23 1,1 19 0,2 20 0,0 13 0,1 10 0,2 4 0,-1-4 0,-3-10-1,4-9-16,-3-16-11,-1-17-3,1-11-4,-13-19 1</inkml:trace>
  <inkml:trace contextRef="#ctx0" brushRef="#br0" timeOffset="580">845 480 44,'0'0'33,"0"0"-7,0-14-4,0 14-2,-6-13-5,6 13-3,-10-12-3,10 12-5,-18-6-4,4 5 0,-1 3 0,-1 3 0,-1 6 0,2 6 0,2 7-1,5 6 1,5 3 0,4 1 0,5-1 0,3-4 0,4-6 0,2-9 0,0-10 0,1-12 1,0-8-1,-1-4 0,-2-1 0,-2 0 0,-3 4 0,0 6 0,-8 11 0,16 8-1,-9 8 1,1 5 0,0 4 0,2-4-4,2 3-16,0-8-9,-3-12 0,1-6-1,-4-11 0</inkml:trace>
  <inkml:trace contextRef="#ctx0" brushRef="#br0" timeOffset="991">1001 468 37,'0'0'34,"0"0"1,0 0-11,0 0-7,6 9-2,-4-1-3,5 5-6,-3 0-2,3 3-4,0 0 0,-1-1 0,-1-2 0,0-2 0,-5-11 0,6 10 0,-6-10 0,0 0 0,9-3 0,-9 3 0,9-5 0,-9 5 0,18 6 0,-4 4 0,1 4 0,0 2 0,1 4 0,1 2 0,-2-1 0,0-1 0,-3-4 0,-12-16-9,17 11-15,-17-11-5,10-11 0,-6-3-2</inkml:trace>
  <inkml:trace contextRef="#ctx0" brushRef="#br0" timeOffset="1392">1359 669 64,'12'5'26,"4"4"-3,1 1-1,6 5-4,-2-5-3,5 5-5,-3-4-5,0-2-6,-3-4-2,-5-3 1,-1-3-1,-6-3 2,-8 4 2,10-14 0,-10 14 0,0-9 1,0 9 0,-5 10 1,1 8 0,0 12-3,1 10 0,2 12-1,-2 11 1,1 3-1,1 4-9,-1-5-20,-1-9 1,-1-9 0,-5-14-1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47.7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80 547 58,'0'0'36,"-11"-2"-1,1 2-6,-2 2-10,3 8-11,-3 3-8,0 7-1,3 9 0,4 6 1,6 6-1,6 1 1,7-2 0,6-3 0,6-6 0,4-10 1,3-10-7,-2-13-19,0-12-4,0-6 0,-7-8-3</inkml:trace>
  <inkml:trace contextRef="#ctx0" brushRef="#br0" timeOffset="320">379 535 50,'-10'-9'33,"10"9"1,-4 10-9,2 1-8,7 10-1,-5 4-9,7 6-7,1 5-1,3-1 2,-1-1-1,5-4 0,0-11 1,1-12 0,1-17 0,-2-11-1,-6-9 1,-2-4-1,-7-2 1,-6 1-1,-8 4 0,-10 6-1,-4 13-11,-6 4-15,1 7-4,4 5-2,4-1-3</inkml:trace>
  <inkml:trace contextRef="#ctx0" brushRef="#br0" timeOffset="821">704 450 50,'0'0'35,"-1"15"-1,3-5-10,0 2-9,7 8-2,-4 0-5,5 7-7,-2 4-1,1 1 1,-2-3-1,1-2 1,-4-6-1,0-6 1,-4-15-1,9 2 1,-4-16-1,0-5 0,2-4 1,1 1-1,4 4-1,0 5 1,5 13 0,2 13 0,0 10-1,-2 8 1,2 3 0,-2-1-11,1-4-16,-3-7-2,-7-18-4,2-7-2</inkml:trace>
  <inkml:trace contextRef="#ctx0" brushRef="#br0" timeOffset="1272">1172 488 50,'0'0'35,"0"0"-1,0 0-8,0 0-9,0 0-3,-12-5-6,12 5-7,-8 0-1,0 1 0,8-1 1,-16 8-1,10 0 0,-1 3 0,2 5-1,4 4 1,3 4 0,3 2 0,2 2-1,0 0 2,1 0-1,-2 0 0,-1-3 0,-5-2 1,-6-3-1,-3-3 0,-3-1-9,-5-7-15,-2-7-5,2-2-1,-1-9-1</inkml:trace>
  <inkml:trace contextRef="#ctx0" brushRef="#br0" timeOffset="1632">1364 5 56,'9'-8'35,"-9"8"-1,8 6-1,-4 12-20,-2 4-6,5 12-1,0 7-7,2 7 1,2 10 0,-1 5 0,5 3 0,-1 3 0,1-1 0,-2-6 0,1-4-7,-5-15-15,-1-10-7,0-7 0,-7-15-1</inkml:trace>
  <inkml:trace contextRef="#ctx0" brushRef="#br0" timeOffset="1852">1445 560 73,'8'-12'31,"4"15"-1,1-1-1,4 0-12,4-3-23,3-2-23,1-3 0,-7-7-1,1-3-1</inkml:trace>
  <inkml:trace contextRef="#ctx0" brushRef="#br0" timeOffset="2313">1762 494 54,'7'22'35,"-5"-7"-1,6 9-8,0 6-10,-1-1-6,4 3-4,-1-2-6,-1-5 1,-1-9 0,0-8-1,-8-8 1,13-18-1,-8-4 1,1-5-1,1-4 1,1 2-1,1 1 0,1 5-1,4 8-1,-3 3-15,7 10-11,1 4-1,0 0-4,5 4 0</inkml:trace>
  <inkml:trace contextRef="#ctx0" brushRef="#br0" timeOffset="2653">2258 505 61,'-2'-8'26,"-4"0"-2,6 8-3,-12-9-1,12 9-2,-20-5-6,12 5-7,-5-1-4,1 3-2,-2 5 1,3 4-1,1 7 1,2 6 0,3 8-1,4 0 1,2 1-1,2-4 1,3-4 1,2-6-1,3-10 1,1-10-1,-1-10 1,2-6-1,-1-3 0,0-1 1,-2 2-1,-1 0 0,-1 6-1,-8 13 1,14-7-1,-14 7 1,13 18 0,-6-4-1,0 4-6,-2-6-11,3-2-8,0-4-3,-8-6-1,13-9 1</inkml:trace>
  <inkml:trace contextRef="#ctx0" brushRef="#br0" timeOffset="3034">2426 534 28,'13'-1'23,"-13"1"1,11 6-1,-2 5-3,-3 0-2,4 9-3,-4-1-2,4 7-2,-5-4-5,3 0-5,-1-1-18,-3-9-11,-4-12-2,0 0 0,1-25 1</inkml:trace>
  <inkml:trace contextRef="#ctx0" brushRef="#br0" timeOffset="3234">2420 348 89,'-8'4'4,"-2"1"-4,-1-2 0,11-3-31</inkml:trace>
  <inkml:trace contextRef="#ctx0" brushRef="#br0" timeOffset="5748">2697 549 25,'0'0'26,"0"0"1,0 0-3,0 0-4,0 0-4,0 0-2,2 8-4,-2-8 0,1 21-3,1-5-4,2 5-3,0 2 0,1 0 0,0 1 0,0-4 1,0-5-1,1-6 1,-6-9-1,11-11 1,-5-7-1,1-5 0,1-3 1,1 0-1,2 3 0,-1 4-1,4 10 1,0 11 0,3 10-1,0 9 1,2 6 0,-1 3 0,-1-1 0,-2-4-3,2-5-15,-6-11-11,-11-9 0,13-19-1,-12-8 0</inkml:trace>
  <inkml:trace contextRef="#ctx0" brushRef="#br0" timeOffset="6159">3074 0 78,'0'0'35,"0"0"-1,-2 14-2,0 8-24,6 12-8,1 10-1,2 13 1,3 9 0,2 6 0,2 4 0,0-2 0,1-5 0,1-8 0,-1-10 0,-2-14-10,0-9-12,-2-10-7,-11-18 0,0 0-1</inkml:trace>
  <inkml:trace contextRef="#ctx0" brushRef="#br0" timeOffset="6379">3108 502 61,'0'-9'30,"10"16"0,3 3-1,4 1-12,5 1-27,1-7-13,6 0-6,-4-7-1,2-4 1</inkml:trace>
  <inkml:trace contextRef="#ctx0" brushRef="#br0" timeOffset="6609">3417 401 87,'0'0'35,"-8"0"0,8 0-9,0 0-20,-10 2-4,10-2-2,-8 8 0,8-8 0,-16 16 0,7-5-1,0 3 0,0 3 0,0 5 0,3 2 1,2 2-1,3 2 0,3 2 1,1-1 0,2-2 0,0-1 0,0-3 0,-3-2 0,-2-1-15,-5-5-15,-6-6 1,-4 1-1,-4-5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4:57.9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186 52 23,'-3'-17'34,"2"3"-1,-3 3-10,-5 1-2,-1 10-3,-7 5-3,1 18-3,-8 13-8,0 18-4,1 18-1,1 16 0,5 14 0,6 6 2,7 2-2,7-6 2,9-12-3,5-17-17,7-19-9,8-17-3,-3-26-4,5-12 1</inkml:trace>
  <inkml:trace contextRef="#ctx0" brushRef="#br0" timeOffset="561">697 163 41,'-7'-19'35,"-7"-4"0,-1 2-8,1 7-9,-5 1-2,3 12-6,-3 9-8,3 15-2,1 14-1,5 14 0,3 16 0,1 9 1,4 11 0,3 3 0,3-3 0,0-9 0,2-11-1,-1-15-11,4-14-11,-1-15-6,-8-23 1,0 0-2</inkml:trace>
  <inkml:trace contextRef="#ctx0" brushRef="#br0" timeOffset="832">380 605 68,'11'25'31,"9"8"1,1-2 1,7-6-22,10-6-7,5-8-16,-2-14-14,0-16-5,1-1-3,-9-12 1</inkml:trace>
  <inkml:trace contextRef="#ctx0" brushRef="#br0" timeOffset="1192">902 508 58,'-11'-12'35,"11"12"-4,-14-8-7,2 1-8,3 7-2,-5 3-8,2 8-6,1 8 0,1 7-1,2 9 1,2 2-1,4 1 0,2-1 0,3-7 1,4-8 1,1-11-1,2-11 1,2-9-1,0-8 0,2-4 1,-4 2-1,2-1 0,-3 6 0,0 9 0,-1 9-1,0 10 1,0 7 0,-1 3-1,2 2 1,0 0-7,-2-9-10,3-10-11,1-11 0,-2-17-2,2-8 1</inkml:trace>
  <inkml:trace contextRef="#ctx0" brushRef="#br0" timeOffset="1533">1104 178 85,'8'-29'30,"1"13"-1,-9 16-3,10 1-19,-1 21-2,-2 11-3,2 12-2,0 10-1,0 9 1,2 6 0,2 3 0,0-5 0,-1-5-1,-1-6-1,-5-12-15,2-10-11,-2-9 0,-6-13-2,0-13 2</inkml:trace>
  <inkml:trace contextRef="#ctx0" brushRef="#br0" timeOffset="1763">1141 599 99,'0'0'29,"11"16"0,1 0-6,3-1-21,4-2-2,4-2-6,-3-10-16,2-6-7,1-4 1,-5-8-3</inkml:trace>
  <inkml:trace contextRef="#ctx0" brushRef="#br0" timeOffset="1973">1428 530 35,'-4'14'29,"4"4"1,-1 2-1,1 3-12,5 8-3,-3-1-1,4 6-2,2-6-21,-4-8-11,4-7-7,0-8 0,-8-7-2</inkml:trace>
  <inkml:trace contextRef="#ctx0" brushRef="#br0" timeOffset="2143">1432 425 64,'-8'1'12,"-1"3"-10,1 3-1,3 2-17,-3-9-9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1:59.1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23 146 49,'-5'8'33,"-5"-10"1,10 2-2,-8-11-16,9-5-16,6-6 0,6 0 0,5-3-1,8 4 1,5 1-1,7 10 1,5 4 0,1 10-1,3 5 1,-1 3 0,-3 5 0,-3-1 0,-5 0 0,-6-2 0,-6-2 0,-5-5 1,-7-2-1,-3-5-17,-8 0-10,-1-12-1,-3 4-1,-8-5 2</inkml:trace>
  <inkml:trace contextRef="#ctx0" brushRef="#br0" timeOffset="311">355 87 67,'-17'24'33,"3"19"0,-6 7-2,2 17-31,6 9 0,7 11-1,5 2 2,8-3-1,6-6 0,8-12 1,6-13-1,4-16 1,4-15-25,-1-23-3,0-9-2,-4-15-1</inkml:trace>
  <inkml:trace contextRef="#ctx0" brushRef="#br0" timeOffset="671">739 601 78,'3'18'33,"-6"1"0,6 14-7,2 9-26,-2 10 0,2 7-2,-1 1 4,1 0-2,-2-6 0,0-11-18,-3-13-10,2-8 0,-2-22-1,0 0 0</inkml:trace>
  <inkml:trace contextRef="#ctx0" brushRef="#br0" timeOffset="852">683 887 75,'0'0'30,"11"8"-1,6 1 4,4-5-32,4-7-1,3-5-11,2-6-17,1-1-1,-3-8-1,0 0 1</inkml:trace>
  <inkml:trace contextRef="#ctx0" brushRef="#br0" timeOffset="1072">1074 448 70,'0'0'34,"21"-8"0,-10 0 0,2 3-35,7-1 1,1 1 0,-1-2-13,-1 2-15,-3 5 0,-5-2-3,-1 6 3</inkml:trace>
  <inkml:trace contextRef="#ctx0" brushRef="#br0" timeOffset="1232">1148 575 79,'3'13'31,"-3"-13"-2,15 9 2,1-11-31,3-7-29,4 8-3,-8-10-2,6 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00.5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138 28 51,'0'0'35,"-8"2"-1,8-2-7,-11-4-10,11 4-2,-17 1-9,4 5-6,-3 0-1,1 6 0,-1 4 0,0 6 0,5 3 1,1 1-1,6-3 1,5-4 0,5-6 0,4-6 0,4-11 1,3-8-1,0-8 1,3-5 0,-1-2-1,0 2 0,-5 5 0,-3 7 0,-3 12-1,-2 14 1,-2 15 0,-2 13-1,-1 14 1,0 8-1,-2 7 1,1 2 0,0-3 0,0-5 0,-1-11 0,0-10 0,2-8-10,-3-14-11,2-13-7,0-8 0,1-9-2,0-7 1</inkml:trace>
  <inkml:trace contextRef="#ctx0" brushRef="#br0" timeOffset="431">137 197 43,'3'-8'29,"6"10"1,1 5-1,1 4-12,6 5-2,-3-4-1,5 0-9,-2-5-5,0-6 1,1-9-1,-3-8-9,3-3-13,-1-3-6,-2-5-2,0 4 0</inkml:trace>
  <inkml:trace contextRef="#ctx0" brushRef="#br0" timeOffset="671">441 17 69,'2'18'30,"0"5"0,4 8-2,2 6-13,-1-2-10,6 3-2,0-6-2,1-8 0,0-10-1,-1-13 1,-3-13-1,2-9 1,-3-9-1,-2-5-1,0-2-12,-6-3-10,0 2-6,0 7 0,-1 5-1</inkml:trace>
  <inkml:trace contextRef="#ctx0" brushRef="#br0" timeOffset="941">667 56 41,'10'3'20,"-10"-3"-5,9 1-4,-9-1-3,11 1-4,-11-1-1,8-2-1,-8 2 2,0 0 2,12-5 1,-12 5 1,9-3 1,-9 3 1,9-8 0,-9 8-1,9-10-1,-8 1-4,-1 9 0,4-15-2,-4 15-1,-2-9-1,2 9 0,-9 6-1,3 9 1,0 9-1,1 7 0,2 6 1,3 3-1,3 1 1,4-3 0,3-8 0,3-11 1,5-9-17,-2-12-12,0-11 0,0-4-2,-5-7 1</inkml:trace>
  <inkml:trace contextRef="#ctx0" brushRef="#br0" timeOffset="1452">1035 305 97,'-5'41'30,"-1"3"-1,-5 0-6,1-4-45,1-5-6,-7-6-2,0-4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03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50 120 28,'3'-13'14,"1"2"4,1 1 4,-5 0-1,0 10-2,2-14-2,-2 14-1,-3-9-3,3 9-1,-9 0-6,1 2-6,-1 8 0,-1 6 0,0 7 0,1 7 0,4 8-1,4 3 0,6 1 1,3 0 0,3-10 0,4-9 1,3-15-1,2-12 1,-2-15 0,1-10-1,-6-5 1,-4-7 0,-3 3-13,-9-1-13,-4 5-4,-6 8-1,-6 5-1</inkml:trace>
  <inkml:trace contextRef="#ctx0" brushRef="#br0" timeOffset="561">275 27 53,'0'0'30,"0"0"1,-1-9-6,1 9-6,3 9-3,3 6-7,-1 3-6,3 6-3,3 6-1,1 4 1,4 3 0,-2-2 0,2-3 0,-2-7 1,-2-8-1,1-11 1,-3-12-1,2-10 0,-2-11 1,-1-6-1,0-6 0,-2-3 0,2 4-13,-4 2-13,0 7-3,2 9-1,-2 6 0</inkml:trace>
  <inkml:trace contextRef="#ctx0" brushRef="#br0" timeOffset="921">669 154 47,'0'0'20,"16"-2"1,-4 1 0,-1-5-2,2 2-2,-5-4-3,3 1-2,-6-4-4,0 2-3,-5-2-2,-1 2-2,1 9-1,-16-10 0,5 11-1,-2 6 1,-1 6 0,4 8-1,2 10 1,4 8-1,6 3 1,5 2-1,6-2 1,4-5 1,6-8-1,1-15-6,6-10-18,-4-13-4,-4-10-1,-2-6-1</inkml:trace>
  <inkml:trace contextRef="#ctx0" brushRef="#br0" timeOffset="1312">883 71 53,'5'9'29,"-5"-1"1,2 4-1,0 3-9,-3-4-8,6 9-5,-3 0-5,0 2-2,2-3 0,-1-3 1,0-2-1,1-5 1,-4-9-1,8-1 1,-2-9-1,1-4 1,3-3-1,2 1 0,3 0 0,1 3 0,4 5 0,-2 2-15,4 5-14,5 4-4,-5-6-3,4 2 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05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0 154 96,'2'34'34,"-4"6"0,4 11-11,1 8-23,-1 11 0,3 1 0,1 1 0,-2-7 1,-1-7-1,2-10 0,0-11-5,-2-17-19,-3-20-5,16-7-1,-10-16-1</inkml:trace>
  <inkml:trace contextRef="#ctx0" brushRef="#br0" timeOffset="420">290 500 60,'-8'-8'28,"8"8"-4,0 0-2,-6 8-3,3 3-2,4 12-5,-2 3-7,3 5-3,1 4-2,2 0 0,2-3 0,1-4-1,4-12 0,2-12 0,0-11 1,0-13-1,1-5 0,-5-5 1,-3-2-1,-5 1 1,-6 1 0,-7 5 0,-2 7-12,-5 5-16,0 2 0,3 5-1,2 1-1</inkml:trace>
  <inkml:trace contextRef="#ctx0" brushRef="#br0" timeOffset="861">579 532 49,'0'0'28,"0"0"-4,0 0-2,0 0-3,0 0-3,0 0-2,0 0-6,-2-11-6,2 11-2,0 0 0,-11-8 1,11 8 0,-13 2-1,5 3 1,1 5 0,-2 6-1,5 5 1,-1 3 0,4 1-1,2-2 0,3-3-1,3-4 1,2-6 0,2-11 0,3-6 0,-3-5 0,2-3 0,-4 1 0,1 0 0,-10 14 0,12-10 0,-12 10 0,4 13 0,-2 1 0,-1 2-1,3 0-2,-2-7-14,6-7-11,3-7-1,-2-10 0,4-7-1</inkml:trace>
  <inkml:trace contextRef="#ctx0" brushRef="#br0" timeOffset="1252">855 183 55,'15'-47'30,"-1"6"-1,-2 6 1,-3 4-12,4 13-3,-5 7-7,-8 11-7,13 15-1,-11 7 0,1 10 1,-3 9-2,0 10 1,-1 7-1,1 3 1,0 1 1,1 1-1,3-3-1,0-8 2,3-10-1,-4-10 0,4-11 0,-2-11 0,-5-10 0,9-11-1,-11-1 1,-4-4 0,-5 1 0,-1 5 0,-4 3 0,0 9 1,-2 9-2,3 7 2,6 5-1,6 4 0,6 3-1,7-3 2,6-3-1,5-7 0,3-8-2,5-4-20,0-8-6,-5-6-1,1-2 0</inkml:trace>
  <inkml:trace contextRef="#ctx0" brushRef="#br0" timeOffset="1732">1171 649 75,'1'13'30,"0"7"0,-3 4-1,-4 5-13,2 6-12,-2-1-4,-6-1-19,2-1-10,-1-4 1,-6-7-2,2-5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07.5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0 226 82,'0'0'31,"1"16"-2,-2 11-4,5 18-12,-4 9-9,3 10-5,0 11 1,0 5-1,-1-3 1,0-4 0,1-6-9,-1-14-14,-1-10-6,1-10 0,-2-13-1</inkml:trace>
  <inkml:trace contextRef="#ctx0" brushRef="#br0" timeOffset="260">39 642 51,'13'-11'30,"-1"11"0,0 7-6,2 2-7,7 10-2,-5 2-3,3 11-7,-5 4-3,-4 3-2,-5 1 0,-5-1-1,-8-5 1,-4-3 0,-4-9 0,-4-9-4,4-5-14,-5-10-7,2-8-4,4-5-1,2-4 1</inkml:trace>
  <inkml:trace contextRef="#ctx0" brushRef="#br0" timeOffset="561">313 723 36,'13'11'29,"-10"5"1,2 7-1,-1 5-9,0-4-8,6 2 0,-3-7-1,6-4-7,1-13-3,2-10 0,0-10-1,0-6 0,0-2-14,-2-5-16,-4-1 1,-3 3-1,-4 3 0</inkml:trace>
  <inkml:trace contextRef="#ctx0" brushRef="#br0" timeOffset="1202">692 707 73,'-8'-6'30,"8"6"-4,-12 12-4,8 7-5,-5 2-3,7 9-11,1 2-3,2 0-1,4-1 2,4-3-1,4-9 0,3-12-1,7-9-16,-1-11-12,1-11 0,0-3-1,-4-5 0</inkml:trace>
  <inkml:trace contextRef="#ctx0" brushRef="#br0" timeOffset="1462">941 232 92,'0'0'31,"0"0"-2,1 8 2,4 19-29,-3 13-1,0 11-1,0 10 0,0 7 0,-2 6 0,0 1 0,-2-5 0,-1-6 0,2-13 0,-1-10-1,5-12-14,-2-14-15,-1-15 1,9-16-2,-4-7 2</inkml:trace>
  <inkml:trace contextRef="#ctx0" brushRef="#br0" timeOffset="1753">1146 653 50,'0'0'30,"0"0"1,0 0-7,-16 10-4,5 4 0,-6-2-7,3 7-12,-3 3-1,1 3-1,3 0 0,4 1 1,5-2-1,4-2 1,6-3 0,4-4 0,4-6 0,3-5 1,4-2-11,-2-5-16,1-5-3,0 0 0,-4-2-2</inkml:trace>
  <inkml:trace contextRef="#ctx0" brushRef="#br0" timeOffset="2043">1303 726 87,'2'19'30,"-3"2"-1,2 3 1,1 4-21,-1-3-17,-1-5-15,1-7-6,1-5 0,-2-8-1</inkml:trace>
  <inkml:trace contextRef="#ctx0" brushRef="#br0" timeOffset="2203">1318 503 88,'-15'-11'6,"15"11"-6,-14 6-4,14-6-27</inkml:trace>
  <inkml:trace contextRef="#ctx0" brushRef="#br0" timeOffset="3175">1331 0 46,'0'0'22,"0"0"2,-3 11-3,5 8-2,-5 5-2,8 14-5,-8 6 0,7 14-6,-3 7-4,0 8-2,-2 5 0,0 0 0,-1 0 1,-1-5-1,1-9 0,0-10 0,1-11 0,1-11 0,2-11-2,-2-21-15,0 0-11,0 0-1,7-16 0,-4 0 0</inkml:trace>
  <inkml:trace contextRef="#ctx0" brushRef="#br0" timeOffset="3575">1524 678 72,'1'13'30,"-2"1"0,0 3-7,3 7-7,-4-4-6,4 3-8,-1 0-2,-1-2 0,2-3-9,-2-8-14,0-10-6,6-8 0,-4-10-1</inkml:trace>
  <inkml:trace contextRef="#ctx0" brushRef="#br0" timeOffset="3755">1556 464 74,'0'0'21,"-10"7"-16,10-7-4,-8 16-10,8-16-22</inkml:trace>
  <inkml:trace contextRef="#ctx0" brushRef="#br0" timeOffset="4266">1723 683 70,'0'0'31,"-4"13"-3,4-5-7,2 7-1,-2-2-8,5 5-8,-1 1-4,1-1-1,-1-1 2,1-3-1,0-5 1,3-7-1,0-7 0,3-2 1,-1-5 0,5 2-1,0 1 0,2 4 0,1 10 0,-2 6-1,1 7 0,-3 6 1,1 3-1,-3-2-2,2 1-17,-2-7-9,-2-12 0,1-5-1,0-6 0</inkml:trace>
  <inkml:trace contextRef="#ctx0" brushRef="#br0" timeOffset="4577">2167 829 51,'9'-10'29,"0"1"1,-2-1-8,-3-3-6,4 5-1,-8-6-5,0 14-4,0-14-2,0 14-3,0 0 0,-9-1 0,-1 11-1,-1 5 0,-2 5 1,2 2-1,1 2 0,2-1-1,3-3 2,4-6-1,1-14 0,13 5 0,-2-14 0,1-7 1,3-4-1,-1-1 0,-1 1-1,-4 1 2,-2 4-1,-1 4 0,-6 11 0,0 0-1,2 9 1,-5 10-1,1 8 1,-1 9-1,-1 8 1,0 7-1,-1 5 2,-1 2-1,-5 0 0,1-3 1,-6-1-1,0-4 0,-3-6 1,-3-10-7,2-5-19,-2-5-3,-4-8-2,-1-2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16.2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65 0 47,'2'20'33,"-6"-5"1,2 8-11,1 8-7,-6 0-3,3 10-2,-4 0-12,-1-2-19,0-3-8,2-1-3,-4-12-3,6-2-1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16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118 19 57,'0'0'25,"0"0"-1,0 0-3,3-10-2,-3 10-2,0 0-3,0 0-5,0 0-7,0 0-2,0 0 0,-8-3 0,8 3 0,-9-2 0,9 2 0,-8-1-1,8 1 0,-8 2 1,8-2-1,-7 9 0,4-1 0,1 2 1,2 3-1,0 1 1,0 2 0,2 2 0,0 0 0,1 2-1,1 0 1,-1-2 0,-2 1 0,0 0 0,-3-1 0,0 1 0,-4-2 0,0-1 0,-3-1 0,-1-2 0,-2 0 0,-1-3 0,1-1-1,0-6-6,12-3-12,-12 13-8,12-13-2,0 0 0,10 1 0</inkml:trace>
  <inkml:trace contextRef="#ctx0" brushRef="#br0" timeOffset="561">334 0 74,'0'0'30,"0"0"-1,-1 12-7,-2 8-5,5 12-7,-3 5-9,3 3-2,4 2 1,2-2 0,4-7 0,3-6 0,2-13 0,2-10 1,1-12 0,0-9-1,-3-7 1,-1-4 0,-3-3-9,-6-4-11,-1 1-10,0 3 0,-3 1-1,4 6 0</inkml:trace>
  <inkml:trace contextRef="#ctx0" brushRef="#br0" timeOffset="1132">681 33 52,'0'0'29,"2"13"-3,-1-1-5,-1 3-3,5 8-3,-5 0-2,6 7-5,-3-1-8,0-1 0,1-4 0,0-4 0,0-9 0,-4-11 1,14-3 0,-5-14 0,2-8 0,2-8 0,0-4-1,1 0 1,-1 3-1,-1 5-1,1 11 1,0 11-2,-1 13-3,0 4-10,9 12-14,0 5 0,3-3-1,3 2 1</inkml:trace>
  <inkml:trace contextRef="#ctx0" brushRef="#br0" timeOffset="1493">1147 26 50,'3'-9'27,"-2"1"-2,-1 8-1,-2-8-4,2 8-2,-9 3-3,3 6-6,-5 4-8,-1 4-1,2 8-1,-3 4 0,2 4 0,2 2 0,4-2 1,3-4 0,5-6 1,4-6-1,1-13 1,3-12 0,2-10 0,2-6 0,-2-6 0,0-1 0,-3-1-1,-2 3 1,-3 4-1,0 7-1,-3 8 0,-2 10 0,0 0 0,-5 17-1,7 12 1,-2 6 0,0 13 0,0 8 0,-2 7 1,-1 5 0,-2 0 0,-2 0 1,-4-7-1,1-5 0,-1-9 0,-1-12 1,3-12-1,-3-15-14,12-8-11,-12-13-4,6-13 0,3-6 0</inkml:trace>
  <inkml:trace contextRef="#ctx0" brushRef="#br0" timeOffset="1993">1296 232 32,'15'-4'28,"-2"-7"4,3-2-1,1-3-10,-3-7-4,4 3-2,-8-5-7,3 6-2,-9-1-3,-2 6-3,-2 14-1,-14-9 1,0 16-1,-1 6-1,0 11 2,0 6-2,3 5 1,6 3 0,6 0 1,6-3 0,11-3-11,3-9-16,4-10-2,5-6 0,-1-9-2</inkml:trace>
  <inkml:trace contextRef="#ctx0" brushRef="#br0" timeOffset="11767">1710 263 50,'1'13'36,"-6"0"-5,2 5-8,1 4-6,-5-1-3,3 6-6,-2-2-6,0 0-3,3 2-12,-4-7-6,3-4-10,3-1-3,1-15-2,0 12 0</inkml:trace>
  <inkml:trace contextRef="#ctx0" brushRef="#br0" timeOffset="12258">1957 300 88,'0'0'35,"-7"18"0,1-8-6,0-2-29,6-8 0,-5 12 0,5-12-4,0 0-12,0 0-9,0 0-5,7-11-5,-3-2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29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 42,'0'0'34,"9"5"2,-9-5-4,0 0-13,0 0-7,0 0-14,0 0-17,0 0-10,9-6-1,-9 6-2,0 0-2</inkml:trace>
  <inkml:trace contextRef="#ctx0" brushRef="#br0" timeOffset="191">171 7 71,'5'22'36,"-7"-3"-3,3 4-7,-6-8-41,5-15-17,-3 11-1,-2-20-3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29.9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83 0 85,'4'-8'35,"-4"8"0,0 0-12,13 8-15,-4 13-5,4 14-3,2 10 0,0 14 0,-1 12 0,-2 11 0,-1 7 0,-5 4 0,-4 3 0,-5 2 0,-4-2 0,-5-1 0,-6-5-1,-5-9-9,-2-1-16,-5-4-4,-9-10-3,-1-4-3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32.7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63,'11'5'34,"-11"-5"0,17 8-2,-4-1-17,2 0-13,4-1-2,3-1 0,1-1-1,4 3-15,1-4-13,-2-5-4,8 3-2,-5-13 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33.2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180 47 43,'0'0'33,"-2"-8"-2,2 8-8,-5-9-5,-1 1-1,6 8-7,-9-9-10,9 9 1,-11-8-1,3 6 0,-2 0 0,1 1 0,-3 2 0,1 0 0,-1 4 0,-1 0 0,2 3 1,2 2 0,1 4-1,5 4 1,1 3-1,4 3 1,3 2-1,4 2 0,2 0 0,2 1 1,-1 1-1,0 1 0,-1 0 0,-4 5 0,-1 3 1,-5 4-1,-6 3 0,-3 2 0,-2 2 0,-4-4 0,-2-6 0,0-6-1,-1-7 0,0-14-14,6-7-12,3-6-2,3-9-1,5-1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2:01.4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38 72,'0'-12'33,"16"12"-1,2 1-7,14-3-26,12 0 1,8 0 0,7-1 0,2 0 0,1 2 1,-6-1-1,-7 2 0,-7-1 1,-9 1-6,-9 0-19,-6 3-2,-18-3-3,10-3-3</inkml:trace>
  <inkml:trace contextRef="#ctx0" brushRef="#br0" timeOffset="250">280 0 56,'-5'19'34,"5"17"-2,-5 6 0,6 10-22,0 10-10,5 5-1,-4 2 1,4-4 1,-3-6-1,2-10 0,-3-14-11,1-15-15,1-7-2,-4-13-1,2-15-4</inkml:trace>
  <inkml:trace contextRef="#ctx0" brushRef="#br0" timeOffset="661">886 292 81,'-13'-11'33,"5"16"-1,-10 4-10,-4 4-23,3 5 1,-2 5-1,5 4 0,6 7 1,5 1 0,9-1 0,8-2 0,9-5 1,5-4-1,6-6 1,2-6 0,-1-7-1,-2-6-21,-4-7-6,-5-1-1,-9-6-2</inkml:trace>
  <inkml:trace contextRef="#ctx0" brushRef="#br0" timeOffset="981">119 707 58,'13'12'34,"7"-6"-2,23 6 1,11-2-23,14-1-10,15-3 0,8-4 0,5-3-1,6-3 2,-5-2-1,-7-2 0,-11 0-21,-11-1-7,-10 7 0,-20 0-2</inkml:trace>
  <inkml:trace contextRef="#ctx0" brushRef="#br0" timeOffset="1322">343 999 67,'9'6'34,"18"10"-2,4-7 1,13-1-33,15-5 0,13-4 0,4-7 0,2-5 1,-3-5-1,-6-4 1,-8 0-18,-14 1-11,-6 10 0,-19-3-2,-2 9-2</inkml:trace>
  <inkml:trace contextRef="#ctx0" brushRef="#br0" timeOffset="1662">593 1120 71,'7'14'33,"7"14"0,-3 6-2,3 14-32,4 11 1,-2 12 0,-1 7 0,-6 3 0,-8-2 1,-11-12-1,-8-12 2,-11-12-2,-8-12 0,-6-16 0,-5-11-13,-3-10-16,5-2 0,-3-8-1,6 5-1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34.0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0 56,'0'0'33,"0"0"-8,0 0-4,0 0-3,-6 15-4,11 12-4,-1 7-8,4 11-2,0 8 1,2 10-1,0 9 1,3 3-1,-3 2 0,-2-2 0,0-5 0,-3-4 0,-2-12 0,1-9-1,0-11-13,-4-12-7,0-11-7,0-11-1,0 0-1</inkml:trace>
  <inkml:trace contextRef="#ctx0" brushRef="#br0" timeOffset="260">25 642 56,'4'-9'30,"-4"9"-2,13-1-8,2 4-4,-2-5 0,7 3-7,-2-4-8,3-6-3,5-1-17,-2-6-9,0-4 0,0-1-2,-2-4 1</inkml:trace>
  <inkml:trace contextRef="#ctx0" brushRef="#br0" timeOffset="551">397 423 65,'0'0'31,"0"0"-1,0 0-4,0 15-11,0-15-7,4 21-4,2-3-3,0 4-1,-1 4 0,2 3 0,0 1 0,0 2 0,-2-5 0,0-3 0,-2-6-1,0-6 1,-3-12-1,0 0 1,0 0-1,3-24 0,-3 1 1,-1-4 0,2-3-1,2 2 2,1 2-2,1 5 1,3 7-3,1 3-10,7 8-8,3 7-5,0 3-3,3 1 1</inkml:trace>
  <inkml:trace contextRef="#ctx0" brushRef="#br0" timeOffset="851">727 571 35,'0'0'21,"17"-10"-2,-7 5 3,-7-8-4,4 4-1,-9-8-3,5 7-1,-10-6-2,7 16-4,-14-15-4,14 15-3,-12 11 0,7 9 0,4 7 0,3 5 0,6 2 0,5 0 0,4-3 0,1-9-13,6-11-15,2-6 0,-2-14-5,2-3 1</inkml:trace>
  <inkml:trace contextRef="#ctx0" brushRef="#br0" timeOffset="1272">1055 455 59,'-4'8'34,"6"3"-3,-3 0-2,2 1-14,3 6-6,-3-2-5,4 1-5,-2-1 2,1-3-2,0-2 1,0-3-1,-4-8 1,8 1-1,-8-1 1,10-13 0,0 7 0,4 3 0,1 3 0,3 3 0,4 6 1,-2 3-1,3 4-1,-2 0-15,-1-3-12,1 0-3,-5-12-3,2-2 2</inkml:trace>
  <inkml:trace contextRef="#ctx0" brushRef="#br0" timeOffset="1723">1606 471 60,'-9'0'34,"9"0"0,-12-3-8,12 3-9,-14 0-7,14 0-4,-13 8-7,5-2 0,2 7 0,0 0-1,2 4 1,1-1 0,4 0 0,1-2 0,2-3 1,-4-11 0,13 5 0,-13-5 0,15-18 0,-9 6 0,1 0 0,-1 3 1,-6 9-1,12-2 1,-4 12-1,0 10 0,1 9 0,1 8 0,0 6 0,0 4 0,-1 3 0,-4-1 1,-2-1-2,-3-5 1,-4-6-1,-6-12-14,0-9-13,-2-8-1,-6-16 0,1-7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37.2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50 62,'0'0'33,"0"0"-6,0 0-6,0 8-3,-2 8-4,8 15-9,-1 7-4,5 12-1,-3 9 0,4 9 0,2 3 0,0-1 0,-1-4 0,-1-8 0,-2-10-1,-2-12 0,0-11-6,-6-14-9,-1-11-5,0 0-2,-6-10-1,-3-7 2,1 3 5,-6-6 6,4 6 10,0 0 15,0 4 7,2 2 3,8 8-1,0 0-2,8-6-4,5 9-4,-1-9-6,7 2-7,0-7-2,1-4-15,2-6-11,1 0-1,-7-7 0,3 2 0</inkml:trace>
  <inkml:trace contextRef="#ctx0" brushRef="#br0" timeOffset="420">240 0 70,'0'0'30,"0"0"-1,-3 15 1,3 3-10,0 3-19,5 8-1,1 8 1,2 7-1,2 7 0,2 7 0,2 0 0,0 0 1,3-2-2,-3-9 1,3-7 0,-3-12-1,1-11 1,-1-11-1,0-6 1,0-5-1,-4-4 1,6 4 0,-2 3-4,-2 2-17,1 7-7,1 5-2,-6 1-3,4 5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39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61 29 61,'0'-11'26,"2"2"-5,-2 9-1,0-9-3,0 9-3,0 11-2,1 5-6,3 8-5,0 9 0,4 12 0,0 11 0,3 11 0,2 5-1,1 7 1,1 0-1,-2-6 0,1-5 1,-2-14-2,-2-11 1,-2-13-1,-1-11 1,-7-19-1,0 0 1,3-12-1,-11-6 1,-1-4-1,-9-1 1,-3-1-1,-6 0 1,-2 7 0,1 5 1,1 10-1,8 10 0,3 11 1,9 7-1,11 7 1,7 4-1,9-1 0,5-2 0,5-7-1,1-12-2,7-9-17,-3-10-8,-4-10-3,1-3-2,-10-8 1</inkml:trace>
  <inkml:trace contextRef="#ctx0" brushRef="#br0" timeOffset="500">412 635 41,'0'0'33,"12"-11"0,-7-1-10,-2-9-7,5 4-1,-9-7-2,2 4-9,-4 3-4,-4 6 0,-3 7 0,-1 10 0,2 10 0,1 12 0,5 7 1,3 4-1,6 1 1,6-2-2,5-5 1,4-11-9,4-9-19,1-9-1,-2-14-4,1-4 1</inkml:trace>
  <inkml:trace contextRef="#ctx0" brushRef="#br0" timeOffset="801">720 519 55,'1'16'34,"3"15"-1,-3 4-1,1 8-16,4 13-10,-2 2-1,3 9-5,-2 0 0,0 0 1,0-7-1,-2-5 0,0-10 0,-1-9 0,0-11-1,-1-11 0,-1-14 1,0 0-1,0-23 0,-1-6 0,0-10 1,-2-9-1,0-9 1,1-4 0,-1-5 0,2 3 0,2 5 0,2 8 0,4 10 0,2 10 1,3 13-1,3 8 0,4 10 1,-1 6-1,1 5 1,-1 4-1,-2 0 1,-2 1-1,-5-1 0,-4 1 0,-5-1 0,-5-1 0,-4-3-12,-6-7-12,-4-6-5,-1-7 0,-1-7-1</inkml:trace>
  <inkml:trace contextRef="#ctx0" brushRef="#br0" timeOffset="1462">1137 621 30,'0'0'32,"7"10"-3,-7-10-6,15 3-4,-4-5-2,0-7-4,1 1-2,-4-7-7,0 2-4,-4 0 0,-3 0 0,-4 3 0,3 10 0,-13-10 0,5 11 1,-3 7-1,5 6 1,2 11 0,5 6-1,3 4 1,4 3-1,6-1 0,4-3-1,4-6-12,0-11-12,-1-16-4,2-7 0,-5-14-3</inkml:trace>
  <inkml:trace contextRef="#ctx0" brushRef="#br0" timeOffset="1812">1380 519 36,'0'0'31,"0"0"3,0 0-7,0 0-8,0 0-6,-3 16 1,3-8-8,3 4-5,2 3-1,-1 3 1,1 2-1,-1-3 1,2 1-1,-4-6 0,2-1 0,-4-11 0,7 8 0,-7-8-1,9-10 1,-1 4-1,0-3 1,3 5 0,2 2 0,3 6 0,0 7 1,0 5-1,0 5 0,0 2 0,0 2-3,-2-4-18,-3-8-7,3-3-3,-6-14-3,2-3 1</inkml:trace>
  <inkml:trace contextRef="#ctx0" brushRef="#br0" timeOffset="2263">1774 126 42,'0'0'33,"-6"-8"0,6 8-5,0 0-13,0 0-4,1 8 1,0 0-6,3 6-6,3 3 1,1 11-1,1 7 0,2 7 0,-1 8 0,3 6 1,-1 4-1,1 3 0,0-3 0,0-4-1,0-10 1,-3-9 0,0-13 0,-2-10-1,-8-14 0,0 0 2,4-20-2,-12 2 2,-3-1-1,-3 0 0,-4 3 0,-1 3 0,3 5 0,1 8 0,6 7 1,2 6-2,8 5 2,5 1-2,5 0 1,6-2 0,3-5 0,1-9-19,4-10-7,1-5-2,-2-7-2,0-2 0</inkml:trace>
  <inkml:trace contextRef="#ctx0" brushRef="#br0" timeOffset="2713">2067 497 47,'0'0'30,"5"-10"-4,-5 10-4,0 0-2,0 0-5,-5-9-3,5 9-6,0 0-5,-4 10-1,4-10 1,-4 16 0,2-2-1,1 2 1,0 2-1,1 1 0,2 1 0,-2 0 1,2 0-1,-2-1-1,0-2 1,-3-3-1,-2 0-1,-7-3-19,0-3-8,3 3 0,-6-4-1,3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43.2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62,'4'9'33,"-2"4"-1,-2 3-8,-2 1-10,5 8-2,-2 2-6,3 3-6,1 0 0,1-3 0,2-5 0,1-7-1,5-8 1,1-11 0,-1-10-1,0-6 2,-1-2-1,-4-4 0,-2 1 0,-8-1 0,-5 4 0,-7 3-1,0 7-18,-3 4-9,0-1-3,5 7-3,-1-3 1</inkml:trace>
  <inkml:trace contextRef="#ctx0" brushRef="#br0" timeOffset="461">285 25 51,'0'0'34,"-1"9"-1,1-9-2,-5 11-10,8 2-13,-3-1-4,3 4-4,-1 0 0,2 0 1,0-1-1,1-3-1,2-4 1,1-4 0,2-5 0,1-3 0,4-3 0,1 2 0,5 1 0,0 4 0,2 4 0,-2 5 0,-2 4 0,-1-2-16,-2 2-12,0-2-5,-16-11-1,15-1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46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4 484 35,'0'0'22,"0"0"0,-6-10 0,6 10-3,0 0-2,0 0-2,-2 12-3,6 3-3,-3 2-6,0 7-3,2 3 0,-1 5 1,0 3-1,-2-2 0,2-3 0,-3-5 0,3-4 0,1-10 0,-3-11 0,8-3 0,-3-15-1,2-4 1,0-7 0,2-4 0,0-3-1,1 5 1,0 3 0,-1 4 0,0 8 0,1 7 0,1 11 1,0 9-1,1 6 0,-1 4 0,0 2 1,0 0-1,1 0 0,0-4 0,1-9 0,1-4 0,3-8 0,-1-5-1,3-4 1,0-1 0,-1 2 0,-1 5 0,-1 8 0,-3 6 0,-3 7 0,0 5 0,-1 4-1,-2-5-14,4-3-10,3-4-3,-3-12-1,4-6 0</inkml:trace>
  <inkml:trace contextRef="#ctx0" brushRef="#br0" timeOffset="681">677 493 57,'0'0'24,"0"0"-1,-3 12-2,3-12-3,-9 12-3,1-7-3,1 7-6,-3 0-6,0 3 1,-1 2-2,2 0 2,2 1-1,2-3 0,4-2 0,4-3 0,-3-10 0,16 6 0,-5-9 0,2 0-1,-1-1 1,0 0 1,-2 4-1,0 4 0,-2 3-1,-8-7-7,14 16-11,-8-5-10,-6-11 1,13 1-5,-8-15 2</inkml:trace>
  <inkml:trace contextRef="#ctx0" brushRef="#br0" timeOffset="1011">855 114 67,'6'-15'34,"-6"15"-2,0 0-2,7 34-18,-4 8-8,1 15-2,2 14-2,3 10 0,-1 8 1,2-2-2,1-8 1,0-11-4,1-12-18,0-18-6,-6-24-2,-6-14-4</inkml:trace>
  <inkml:trace contextRef="#ctx0" brushRef="#br0" timeOffset="1201">847 488 79,'0'0'33,"-12"7"-1,21 13 0,5 4-31,5-1-1,7-3-3,6-4-20,4-7-5,-1-16-3,6-1-2</inkml:trace>
  <inkml:trace contextRef="#ctx0" brushRef="#br0" timeOffset="1632">1189 543 37,'0'0'31,"16"14"0,-5-12-9,-1-7-4,5 1-1,-4-11-6,4 0-1,-7-7-7,-1 2-3,-4 1 0,-6 3 0,-6 6-1,-7 7 1,-2 8 0,-3 10 0,2 8 0,0 6 0,3 7 0,6 5 0,8 3 1,6-4-2,7-2 1,3-6-1,7-5-12,0-13-12,1-9-3,3-6-2,-7-13-1</inkml:trace>
  <inkml:trace contextRef="#ctx0" brushRef="#br0" timeOffset="1992">1411 496 29,'0'0'31,"9"10"1,-8-1-8,0 2-5,4 6-2,-4-1-3,3 4-4,-2-2-6,0 0-4,0-5 0,1-3 0,-3-10 0,8 1 0,-2-12 0,1-5 0,-1-4-1,2-4 1,1 1 0,-1-1-8,2 5-11,1 4-7,-2 3-3,1 10-3,-1-4 0</inkml:trace>
  <inkml:trace contextRef="#ctx0" brushRef="#br0" timeOffset="2253">1625 471 38,'4'13'31,"-4"-3"1,3 7-3,0 3-10,-3 0-8,6 5-1,-4-3-7,2-5-15,2 0-8,-1-6-7,-5-11-1,10-5-4</inkml:trace>
  <inkml:trace contextRef="#ctx0" brushRef="#br0" timeOffset="2403">1649 370 68,'-5'-23'33,"-6"1"-2,6 12-5,5 10-29,-10-8-25,10 8-3,0 0-3,13 9 2</inkml:trace>
  <inkml:trace contextRef="#ctx0" brushRef="#br0" timeOffset="2764">1965 409 44,'0'0'32,"-11"-3"-1,2 1-7,0 2-6,-4 1-3,4 8-4,-5 3-10,3 5-1,1 6-1,2 3 1,3 2 0,3-1 0,4-3 0,3-6 0,3-7 0,3-8 0,0-9 0,1-5 0,0-5 1,-1-1-1,-2 1 0,-2 2-1,-3 6 1,-4 8 0,0 0 0,5 13 0,-5 1 0,1-1-5,2 2-14,2-5-9,-5-10 1,11-7-2,-2-14 0</inkml:trace>
  <inkml:trace contextRef="#ctx0" brushRef="#br0" timeOffset="3114">2154 0 85,'0'0'28,"7"21"1,-2 21 0,-1 17-24,0 14-5,1 13 0,0 7 0,3 1 0,-1-2-4,0-11-23,0-17-4,3-11-2,-9-22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49.9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37 0 59,'0'0'31,"3"16"-6,-1 7-4,5 8-4,-4 5-4,6 8-4,-3 0-9,3 0 0,-1-6 0,0-7 0,-1-12 0,-1-11 0,-6-8-1,8-10 1,-7-6 0,-4-3-1,-2-2 1,-4 1 0,-3 3 0,-3 5 0,0 8 0,-1 8 0,2 11 1,2 8-1,4 7 0,5 5 1,3 1-1,4 0 0,3-5 0,3-7 0,1-6 0,-1-8 0,0-6 0,-2-5 0,-8 1 0,5-12-1,-7 4 1,2 8 0,-15-10 0,6 9 0,-1 6 0,1 6 1,3 5-1,3 6 0,3 2 0,5-1 0,3 1 0,4-3 0,1-6 0,1-8-10,0-6-12,1-4-6,-5-7 0,0 1-1</inkml:trace>
  <inkml:trace contextRef="#ctx0" brushRef="#br0" timeOffset="571">110 641 52,'-5'16'29,"2"5"0,-3 0-3,2 0-7,4 3-7,0-4-25,3-3-14,-3-17-5,10 6 0,-7-21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51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8 250 44,'0'0'31,"0"0"-5,0 0-6,-8 4-4,8 4-1,-1 0-5,5 8-2,-2 3-7,3 4-1,0 2 0,1 2 0,0-2 0,1-4 0,0-4 0,1-6 0,1-8 0,0-6 0,1-5 0,-1-6 0,1 1 0,-2 0 0,-1 3 0,-7 10 0,10-3 0,-4 13 0,0 6 0,1 4 1,2 3-1,3-3 0,2-4 0,4-8 0,0-11 0,1-11 0,2-8 0,-4-8 0,-1-4 0,-3-1-1,-3 5-14,-6 2-9,-2 6-3,1 9-2,-5 5 2</inkml:trace>
  <inkml:trace contextRef="#ctx0" brushRef="#br0" timeOffset="501">481 296 55,'10'23'28,"-3"2"2,0 2-6,0 3-11,-5-6-8,2-4-15,-4-20-15,2 8-4,-5-25-3,4-6 1</inkml:trace>
  <inkml:trace contextRef="#ctx0" brushRef="#br0" timeOffset="651">442 0 62,'0'0'8,"0"0"-5,2 14-7,7 1-28</inkml:trace>
  <inkml:trace contextRef="#ctx0" brushRef="#br0" timeOffset="951">644 193 33,'6'17'32,"-9"-2"0,7 7-3,0 2-11,-2-2-7,5 4 0,-3-6-5,2-2-6,-3-3 0,1-3 0,-4-12 0,0 0-1,0 0 1,5-14 0,-4-3 0,-2-4-1,1-3 1,1 0 0,0 2 0,0 2-2,3 8-12,2 4-11,-6 8-2,17-3-2,-7 5-1</inkml:trace>
  <inkml:trace contextRef="#ctx0" brushRef="#br0" timeOffset="1242">890 255 41,'14'3'30,"-14"-3"1,14-15 0,-6 6-14,-4-7-7,4 4 0,-6-3-10,-1 4 0,-1 11 0,-8-6 0,-1 14 0,-1 8 1,-2 6-1,3 4 0,2 3 0,7 2 0,3-4 0,8-4 0,8-7-16,6-10-11,-1-12 0,3-2-2,-4-11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5:53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149 28 75,'-2'-14'31,"2"14"0,-1-14-7,1 14-17,0 0-4,2 15-3,3 6 0,-3 9 0,4 9 0,0 10 0,2 8 0,-1 5 0,2 3 0,-3-2 0,0-4 0,-1-7 0,-1-8-1,-2-13 1,0-10 1,-2-13-1,0-8-1,-6-16 1,-6 0 0,-4-4 0,-7 0 0,-4 4 0,-3 3 0,0 10-2,1 10 2,5 8 0,10 8 0,10 7 0,8 3 0,11 0 0,5-4 0,8-5 0,5-8 0,2-8-11,-1-10-13,-3-12-3,-1-2-2,-6-8 2</inkml:trace>
  <inkml:trace contextRef="#ctx0" brushRef="#br0" timeOffset="481">410 487 59,'7'18'29,"-1"1"-1,2 3-6,-1 4-6,-1-3-4,1 0-7,0-1-13,-3-11-12,-4-11-8,0 0 1,5-20-2</inkml:trace>
  <inkml:trace contextRef="#ctx0" brushRef="#br0" timeOffset="651">425 270 49,'0'0'1,"0"0"-2,0 0-1,0 0-13</inkml:trace>
  <inkml:trace contextRef="#ctx0" brushRef="#br0" timeOffset="962">746 436 57,'-8'-4'31,"8"4"-6,0 0-5,-11-8-4,11 8-4,-12-9-3,12 9-5,-14-7-4,4 5-1,-1 4 1,1 3 0,-1 6-1,1 3 1,4 6 0,2 2-1,2 3 1,2-2 0,3-2 0,2-7 0,2-6 0,1-8 0,2-8 0,-1-4 0,0-5 0,-1-1 0,-1-1 0,-1 5 0,-2 3 0,-4 11 0,0 0 0,6 8 0,-2 7 0,2 2 0,2 2-3,2-1-11,2-3-13,5-1 0,-3-8-2,5-5 2</inkml:trace>
  <inkml:trace contextRef="#ctx0" brushRef="#br0" timeOffset="1342">942 573 74,'1'13'9,"-1"-2"-9,0-11 0,-1 12-16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14.9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47 0 48,'-13'0'32,"13"0"2,0 0-9,2 9-8,12-1-6,5 0-11,9 3 0,8 1 0,7 3 0,5 1 0,2 1 1,0 1-1,-3-3-3,1 3-16,-7 0-8,-10-7-4,-3 4-2</inkml:trace>
  <inkml:trace contextRef="#ctx0" brushRef="#br0" timeOffset="371">0 305 74,'0'0'33,"16"11"-1,5-7-1,11-1-31,10 0 0,8-1 0,5-1-2,3-1-22,3 4-8,-11-6-2,1 7 1</inkml:trace>
  <inkml:trace contextRef="#ctx0" brushRef="#br0" timeOffset="1152">12 29 62,'0'0'23,"-8"-4"-1,8 4-3,0 0-2,0 0-5,0 0-3,0 0-7,13-1-2,-6 0 0,5-1 0,3 1 0,6 0 0,5 2 0,4 2 0,4 1 1,3 4-1,2 1 0,2 0 0,-1 2 0,-3 0 0,-4-3 0,-5 0 0,-4-3 0,-4 0 0,-5-4-3,0 2-15,-5 2-10,-10-5-4,10 8-1</inkml:trace>
  <inkml:trace contextRef="#ctx0" brushRef="#br0" timeOffset="1682">62 329 15,'0'0'29,"0"0"2,4 9 0,9-6-14,8 5-5,4-4-2,8 3 0,1-4-2,5 1-4,1 1-16,-2 1-16,-6-5-4,2 7-1,-10-8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25.3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49 88 70,'0'0'36,"-8"11"-1,3 12-13,5 19-6,-5 13-6,4 16-9,-2 14-1,1 10 0,-1 4 0,-1-3 0,1-7 0,-1-11 0,2-14-1,-1-18-14,5-14-14,1-15 0,-3-17-1,4-9-1</inkml:trace>
  <inkml:trace contextRef="#ctx0" brushRef="#br0" timeOffset="310">0 171 56,'0'0'33,"11"19"0,0 8-9,3 5-9,11 17-1,1 3-3,9 14-9,1 5-2,3 2 0,-2-3 0,-2-6 0,-3-8 0,-3-13-3,-1-9-18,-6-13-8,-5-14 0,-4-8-4,-5-15 0</inkml:trace>
  <inkml:trace contextRef="#ctx0" brushRef="#br0" timeOffset="621">383 0 86,'-2'17'34,"4"16"-1,0 12-7,-4 12-20,4 16-3,-3 10-3,-1 8 0,-1 4 0,0-3-1,-2-6 1,2-13-1,5-13-15,-1-17-15,5-20-1,4-9-3,0-21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05.2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59 1 62,'-13'-9'35,"12"17"0,-3 3-1,2 8-13,6 12-18,-1 10-3,2 8 1,1 11-1,-1 4 0,1 4 0,1-3 0,-2-6 0,-2-7-1,1-10-8,-3-10-16,0-13-4,1-6-5,-2-13-2</inkml:trace>
  <inkml:trace contextRef="#ctx0" brushRef="#br0" timeOffset="311">0 32 44,'11'-13'36,"-1"-1"0,11 9-3,4 5-15,7 2-5,9 14-2,4 6-10,5 8-1,1 8 0,1 5 0,-6 7 0,-5 3 0,-8 1 0,-11 2 0,-10 0 0,-10-2-1,-12-5 2,-6-3-1,-8-7 0,-8-6 0,-8-8 1,0-9-1,-1-6-20,2-6-10,1-6 0,7 0-6,0-4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42.6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153 201 23,'-5'-23'35,"5"1"0,1-1-11,-5 0-4,6 7-1,-5 0-2,3 16-5,-1 8-7,1 16-4,5 20-2,0 16 1,3 14-1,2 15 1,1 9 0,3 5-2,-1 2 1,0-3 0,-3-8 0,-3-12-6,2-15-13,-5-11-12,-4-21 2,0-35-1,0 0-1</inkml:trace>
  <inkml:trace contextRef="#ctx0" brushRef="#br0" timeOffset="271">0 794 94,'0'0'37,"0"0"-2,9 7-7,6-4-28,7-1 0,4-2 1,5-2-1,1 0-4,-2-2-13,3-7-14,0 4 1,-3 1-6,3 1 0</inkml:trace>
  <inkml:trace contextRef="#ctx0" brushRef="#br0" timeOffset="521">522 757 56,'0'0'27,"0"0"-2,1-9-1,-1 9-4,-9 3-1,-2 8-5,4 9-5,7-20-8,-21 53-3,14-14 1,3-3-2,5 4 3,-1-40-2,14 59 3,-14-59-2,0 0 2,48-1 2,-31-23-1,-1-6 1,-5-9-2,-3 2-1,-1 5-14,-13 2-10,-2 8-5,-4 7-4,-5-1-5</inkml:trace>
  <inkml:trace contextRef="#ctx0" brushRef="#br0" timeOffset="842">733 90 82,'5'-29'36,"2"15"0,-7 14-1,1 8-30,5 19-6,4 22 0,1 25 0,1 19 1,3 15 0,1 8 0,0 6-2,3-9 1,-1-6-5,5-18-12,-9-20-9,1-25-4,-15-44-2,0 0 2</inkml:trace>
  <inkml:trace contextRef="#ctx0" brushRef="#br0" timeOffset="1032">809 822 76,'-24'-28'36,"4"6"-4,2 7 2,8 5-18,10 10-9,14 1-6,4 6-2,6 0 0,4-2-10,7 1-20,4 1-5,-3-6-1,2-2-1</inkml:trace>
  <inkml:trace contextRef="#ctx0" brushRef="#br0" timeOffset="1282">1229 755 45,'0'0'36,"0"0"2,-8-16-13,8 16-11,-6-12 0,6 12-1,-18-5-2,8 7-6,-6 2-6,-3 6 1,0 8-1,1 6-1,18-24 1,-30 63-1,30-63 1,-11 61-1,11-61 1,8 53-1,-8-53 3,20 8-3,-6-15 2,-1-10 3,-2 6-2,1-9 1,-1 6-1,-2 7-2,-9 7 0,0 0 3,0 0-3,38 50-2,-38-50 1,14 38-13,-14-38-18,14 13 6,-11-28-3,-1-18 1</inkml:trace>
  <inkml:trace contextRef="#ctx0" brushRef="#br0" timeOffset="1663">1350 0 85,'10'19'35,"-4"24"1,-2 17-2,0 22-35,7 16 2,5 10-2,2 8 1,4-2-2,1 6-28,2-17-2,3-9-4,-11-19-1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26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2 66,'0'0'35,"0"0"0,-4 8-8,4-8-11,0 0-10,12 5-6,-4-3 0,3 0 0,1-1 0,2-1 0,1 0 0,-1 0-1,1-2 1,-2-1-1,-2-2-9,4 3-11,-6-1-7,0 0-1,-1 1-1,-8 2 0</inkml:trace>
  <inkml:trace contextRef="#ctx0" brushRef="#br0" timeOffset="260">88 153 88,'-5'8'30,"2"1"0,3-9 2,8 16-24,0-11-8,3 0 0,5 0-10,1-4-17,2-2-3,3-4 0,-1-3-1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27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786 771 62,'0'0'35,"-9"-18"-1,3 6-5,-1 1-16,-6-7-7,2 6-2,-4-2-4,-3 6 1,-2 2-1,2 8 0,0 9 1,2 8-1,3 11 1,6 3-1,3 5 0,6-1 1,7-3-1,3-7-1,3-9 1,2-12 0,2-11-1,-2-9 1,2-7-1,-2-3 1,-3-1 0,-3 3 0,-3 3 0,-2 6 0,-6 13 1,6 9 0,-3 16-1,0 12 1,0 13-1,3 11 1,-1 13-1,0 7 0,1 2 1,-1-3-1,-1-7 0,1-9-1,0-7-7,-5-18-13,2-13-8,0-13 0,-2-13-1,0 0 0</inkml:trace>
  <inkml:trace contextRef="#ctx0" brushRef="#br0" timeOffset="490">699 1163 92,'9'-6'30,"1"10"0,-1-2-1,4-4-23,5-2-6,3-3 0,1-7-5,3-4-23,-2-2-1,-2-6-1,2 2-1</inkml:trace>
  <inkml:trace contextRef="#ctx0" brushRef="#br0" timeOffset="861">1099 788 72,'0'18'31,"6"8"-1,1 5-6,-1-1-11,11 5-4,-3-7-2,5-4-7,2-9 0,1-12-1,1-10 1,-3-12 0,1-7-1,-6-7 1,-2-3-1,-5-4-14,-2 1-13,-4 6-1,-5 4-1,2 10 1</inkml:trace>
  <inkml:trace contextRef="#ctx0" brushRef="#br0" timeOffset="1191">1455 795 55,'8'11'31,"1"4"-1,2 4-3,1 8-8,-3-3-4,5 7-6,-5-5-9,0-2 0,-2-4-11,-5-11-16,-2-9-3,-1-15-2,-4-15-2</inkml:trace>
  <inkml:trace contextRef="#ctx0" brushRef="#br0" timeOffset="1692">1654 628 72,'0'0'35,"5"18"-1,-2-2-2,4 0-21,4 5-11,2 1 0,2 0 1,0 0-1,0-3 0,0-4 0,-2-3 0,0-4-1,-1-6 1,0-5 0,-2-4 0,0-6 0,-1-4 0,-2-4 0,1-6 0,-3-4-1,1-1-2,1 2-22,1 4-4,-2 2 0,3 8-1</inkml:trace>
  <inkml:trace contextRef="#ctx0" brushRef="#br0" timeOffset="2003">2089 840 94,'-2'19'30,"1"-5"0,1-14-6,-11-2-54,8-8-3,-4-12-2,4 0 0</inkml:trace>
  <inkml:trace contextRef="#ctx0" brushRef="#br0" timeOffset="2303">1508 498 80,'-12'5'34,"12"-5"-26,0 0-8,-16-12-34,18-1-2</inkml:trace>
  <inkml:trace contextRef="#ctx0" brushRef="#br0" timeOffset="24555">4 27 10,'1'17'25,"-8"0"2,9 17-2,-2 9-11,2 12-1,3 16 0,-2 8 0,2 12-1,-5 0-4,3 2-2,-5-12 1,5-8-2,-3-14-7,-1-16-12,3-16-10,5-13-5,-7-14-4,11-22 1</inkml:trace>
  <inkml:trace contextRef="#ctx0" brushRef="#br0" timeOffset="24865">125 29 27,'0'0'28,"11"-3"2,-1 10-3,4-1-7,0-5-5,8 2-3,-1-7-4,4 0-5,3-6-22,0 3-8,-5-5-4,-1 6-2</inkml:trace>
  <inkml:trace contextRef="#ctx0" brushRef="#br0" timeOffset="25166">135 338 85,'-14'4'32,"14"-4"-1,3 13-8,5-8-17,7 1-6,4-1 0,2-1 0,3 4-6,-1-8-15,0 0-8,-1 2-1,-7-5-3,-1 4 2</inkml:trace>
  <inkml:trace contextRef="#ctx0" brushRef="#br0" timeOffset="25436">66 850 88,'0'0'31,"14"13"1,-2-7-6,10-6-28,5-1-29,2-12-2,7 1 0,-4-14-1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32.0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 89 27,'0'0'5,"0"0"2,0 0 4,0 0 1,0 0 4,0 0 2,0 0-2,0 0-1,0 0 0,0 0-2,0 0-4,0 0-2,0 0-5,0 0-2,0 0 1,0 0-1,0 0 0,0 0 0,0 0 0,0 0 0,0 0 1,0 0-1,0 0-1,0 0 2,-8-8-2,8 8 2,0 0-1,0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10 0,0-10 0,0 12 0,0 0 0,1 8 0,1 5 0,1 7 0,-1 6 0,3 8 0,-1 3 0,2 3 0,-1-1 0,0-2 0,1-3-1,-2-3 1,0-8 0,0-6-3,-2-10-17,0-7-8,-2-12 0,0 0-1,12-16 0</inkml:trace>
  <inkml:trace contextRef="#ctx0" brushRef="#br0" timeOffset="1141">296 0 72,'0'0'30,"7"17"-1,-5 4-1,2 7-12,6 10-16,1 8 0,4 8 0,1 5 0,1 4 0,-1-1 0,-1-5 0,-3-5 0,-3-9-5,0-5-19,-3-8-4,-5-12-1,-3-4 0</inkml:trace>
  <inkml:trace contextRef="#ctx0" brushRef="#br0" timeOffset="1432">36 234 80,'0'0'31,"9"12"-2,3 4 1,6 0-25,8 3-4,5-1-1,7-4 0,0-4 0,2-6 0,1-5 1,-1-3-2,-3-4 1,-4-5-10,-3-2-16,-4 4-3,-10-2 0,-4 5 0</inkml:trace>
  <inkml:trace contextRef="#ctx0" brushRef="#br0" timeOffset="1712">14 530 83,'-14'5'30,"14"-5"-1,2 8 1,10-5-28,14-2-2,9 0 0,7 0 1,10-3-1,2 0 0,2-2 0,0-3 0,3-2-24,-4-1-4,-9-5-1,-4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34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19 453 92,'-8'9'29,"4"6"0,1 9-9,-1 2-17,8 8-3,1 1 0,5 1 0,2-4 0,4-7 1,1-9-1,1-12 0,-1-10 0,0-8 0,-4-8 0,-2-2 0,-5-1 0,-4 0 0,-5 2-1,-4 2 1,0 8-16,-4 2-9,0 0-4,11 11 0,-10-16 0</inkml:trace>
  <inkml:trace contextRef="#ctx0" brushRef="#br0" timeOffset="310">558 119 86,'4'-23'29,"0"2"0,-8 2-9,-6-3-12,1 6-6,-6 4-2,-1 6 0,-3 8 0,0 14 0,0 15 0,5 14 0,3 15 0,3 12 0,6 7 0,4 1 0,4-1 0,4-9 0,3-10-6,-3-19-11,3-13-7,-1-13-3,-12-15-2,10 0 1</inkml:trace>
  <inkml:trace contextRef="#ctx0" brushRef="#br0" timeOffset="541">394 549 62,'-21'-19'29,"6"6"-1,4 6-4,11 7-7,0 0-5,10 2-12,9 5 0,7 0-9,8-4-18,1-7-1,5-5-2,-5-8 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35.3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67 595 77,'-18'5'32,"9"11"0,-5 7-7,2 6-18,4 7-7,3 6 0,4 2 0,6 0 0,4-6 0,6-9 0,6-11 0,8-11-19,2-13-8,0-12-2,4-4 0,-4-9 1</inkml:trace>
  <inkml:trace contextRef="#ctx0" brushRef="#br0" timeOffset="231">446 636 70,'2'18'30,"-2"3"-2,4 7 1,-1 5-13,2-1-16,0-1 0,2-2 0,2-5 0,0-11 0,2-10 1,0-11-1,0-8 0,-2-5 0,-3-5 1,-4-3-2,-4-2 1,-5 4-3,-6-1-19,-3 5-6,3 9-3,-4-1-2</inkml:trace>
  <inkml:trace contextRef="#ctx0" brushRef="#br0" timeOffset="731">737 623 56,'0'0'22,"2"12"1,-2-12-3,3 18-2,-3-5-4,4 8-3,-3 1-3,1 5-8,1 0 0,-1 2 0,1-3 0,-2-3-2,3-5-17,-1-7-9,-3-11-1,0 0-4,2-14 2</inkml:trace>
  <inkml:trace contextRef="#ctx0" brushRef="#br0" timeOffset="962">733 426 64,'-7'-9'31,"7"9"-18,1-10-11,-3-5-21,8 3-14</inkml:trace>
  <inkml:trace contextRef="#ctx0" brushRef="#br0" timeOffset="1192">987 0 57,'-1'18'33,"4"12"-1,-5 9 0,1 14-12,2 14-20,-2 12 0,-1 9-1,0 5 1,-2-1 0,0-10 0,0-9-1,2-13 1,1-19-14,6-16-14,3-14-2,-8-11-3,17-20 1</inkml:trace>
  <inkml:trace contextRef="#ctx0" brushRef="#br0" timeOffset="1553">1292 623 54,'-1'-11'33,"1"11"-4,-2-12-8,2 12-3,-2-12-2,2 12-8,1-12-8,-3 4 1,0 0-1,-3-1 0,5 9 0,-12-14 0,12 14-1,-15-11 1,7 9-1,0 3 0,0 5 0,1 4 0,1 5 0,1 4 1,3 5-1,0 3 0,2-1 1,-2 0 0,1-2 0,-2-3-1,-1-1-4,-5-4-16,-5-6-7,1 1 0,-5-4-1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38.9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92,'-7'10'32,"7"-10"1,0 0-11,13 12-22,-1-7 0,3 0 0,3 0 0,0 0 0,2-1 0,-2-3 0,-2 0 0,-2-3-6,1 4-13,-5-1-9,-10-1-2,10 2-2,-10-2-1</inkml:trace>
  <inkml:trace contextRef="#ctx0" brushRef="#br0" timeOffset="201">84 228 59,'0'0'33,"2"16"-1,-2-16 0,9 2-12,3 0-19,3 0-5,1-4-20,1-3-7,6 1-1,-6-7-2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39.4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 52 68,'0'-10'33,"-3"2"-7,3 8-5,-4 9-4,0 8-6,5 18-10,0 15-1,0 12 0,1 15 0,0 10 0,2 6 0,-2 2 0,2-4 1,-2-12-1,0-13-1,0-17-4,2-18-20,1-14-5,-5-17-4,3-20 1</inkml:trace>
  <inkml:trace contextRef="#ctx0" brushRef="#br0" timeOffset="291">0 0 75,'8'-4'33,"-1"16"0,0 8-11,3 4-13,7 13-4,5 10-5,4 8 0,4 11 0,5 8 0,3 8 0,0 3 0,2-3 0,-3-4 1,-4-7-1,-2-10 0,-4-12 0,-5-16 0,-3-17-1,-5-16 1,-3-20 0,-4-18-1,-1-20 1,-6-16-1,-2-15 1,-6-13 0,-4-2 0,0 2-1,-1 14 1,-1 9-13,3 19-16,5 24-4,-1 14 0,7 22 0</inkml:trace>
  <inkml:trace contextRef="#ctx0" brushRef="#br0" timeOffset="912">711 521 51,'3'26'34,"8"12"-3,0 4-8,0-3-7,7 3-3,-4-9-7,3-6-5,-2-12-1,2-14-1,-1-15 1,-1-10 0,-1-9 0,-1-6-1,-3-1-2,-3-4-18,-5 0-7,1 7-2,-8 1-3</inkml:trace>
  <inkml:trace contextRef="#ctx0" brushRef="#br0" timeOffset="1402">1082 473 54,'0'0'33,"0"0"-3,-2 10-8,5 4-8,-3 1-4,5 7-1,-1 3-9,1 3 0,1 3 0,1-4 1,0-1-2,0-4 1,1-9 0,0-7 0,0-9 0,1-7 0,-1-6 1,1-5-1,1-1 0,0 1 0,0 4 0,-1 7 0,0 8 0,0 8 0,1 7-1,-1 5 2,1 3-1,-1 2 0,4-4 0,1-3 0,0-8 0,2-8 0,1-4 0,2-2-1,-1-3 1,2 2 0,-3 6 0,-1 4 1,-2 6-1,-2 5 0,-2 2-2,-3-5-15,-7-11-10,16 10-2,-12-21 0,2-10 1</inkml:trace>
  <inkml:trace contextRef="#ctx0" brushRef="#br0" timeOffset="1903">1658 14 81,'1'11'31,"4"14"0,-3 10-11,-1 10-12,4 13-8,0 6 1,0 8-1,1-2 0,-1-3-1,3-7-17,0-8-10,-4-17-3,5-6-1,-6-17 0</inkml:trace>
  <inkml:trace contextRef="#ctx0" brushRef="#br0" timeOffset="2153">1749 378 57,'0'0'33,"0"0"-1,17 13-1,-7 2-11,5 3-20,3 4 0,4 5 0,0 2 0,-2 6 0,-1 1 1,-5 2-2,-3-1 2,-9-1-1,-5-2 0,-6-4 0,-4-9-1,-2-8-20,-1-10-7,-4-15-1,4-7 0</inkml:trace>
  <inkml:trace contextRef="#ctx0" brushRef="#br0" timeOffset="2634">2150 562 51,'6'15'28,"-2"-6"2,5-2-6,2-4-8,-2-9-4,6-3-3,-4-9-7,2-3-2,-4-5 1,-1 0-1,-3-1 0,-5 2 0,-5 6 0,-3 8 0,-4 8 0,-1 11 0,1 9-1,1 9 1,7 8 0,3 7 0,7-2-1,7-3 0,7-5-18,3-7-8,0-15-1,3-9-1,-5-15 0</inkml:trace>
  <inkml:trace contextRef="#ctx0" brushRef="#br0" timeOffset="2954">2410 424 66,'0'0'31,"0"18"0,-2-6-2,2 2-14,3 5-15,3 6 0,-1 2 1,2 0-1,-1 0 0,2-6 0,-3-2 0,2-7 1,1-8-1,-8-4 1,15-20 0,-7 1-1,4-4 0,0 1 1,5-1-3,3 4-19,3 5-7,-1 4-4,4 10-1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42.9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53,'-9'3'26,"9"-3"-2,0 0-4,-13-1-2,13 1-3,-8 13-3,8 5-4,0 5-9,1 6 1,4 2-1,2-1 0,2 1 1,3-5 1,1-9-1,1-13 1,1-13-1,-1-10 1,-3-6 0,-3-3-1,-4-4 0,-5 1 0,-5 3 0,-5 7-1,-5 9-9,-2 4-12,1 6-7,5 5 1,0 1-3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43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175 165 45,'1'-12'32,"-7"-6"2,3-2-4,-3 0-11,-4-6-5,1 5-9,-5-2-5,-1 7-1,-1 8 0,-3 9 0,2 15 0,1 14 1,4 16-2,3 14 2,4 14-1,6 8 1,5 5 0,5-1 0,3-5 0,3-11 0,0-9-9,-1-17-13,-2-15-6,-1-13 0,-13-16-1</inkml:trace>
  <inkml:trace contextRef="#ctx0" brushRef="#br0" timeOffset="270">0 543 75,'0'0'32,"0"0"-2,0 0 0,20 4-35,0-1-24,7 4-4,-5-10 0,8 2 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57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45,'0'0'35,"3"11"1,-1 16-8,1 17-9,1 10-4,3 17-4,-1 10-11,1 8 1,0 6-2,0-5 1,-2-5 0,0-13-10,4-6-13,-2-13-6,-2-18-4,4-11-2</inkml:trace>
  <inkml:trace contextRef="#ctx0" brushRef="#br0" timeOffset="260">72 448 8,'4'-13'27,"12"10"2,-3 1 3,6 6-14,10 11-1,-4 2 0,7 10-4,-7 2-3,2 12-2,-8 0-2,-3 7-4,-7-2 0,-10 0-1,-6-3-2,-6-2 2,-4-6-1,-6-11-6,2-9-15,-7-15-9,0-13 1,5-9-2,2-8 1</inkml:trace>
  <inkml:trace contextRef="#ctx0" brushRef="#br0" timeOffset="650">459 545 53,'0'0'30,"0"0"1,-1 15-9,-1 0-2,9 12-3,-7 0-5,9 9-7,-1-4-5,2 1 1,4-6-1,1-4 0,1-11 1,1-10-1,-2-10 1,-3-7 0,-2-3 0,-4-4-1,-6 3-5,-8-7-13,-3 5-13,-3 5 1,-4-1-1,4 1 1</inkml:trace>
  <inkml:trace contextRef="#ctx0" brushRef="#br0" timeOffset="1061">923 62 34,'-3'-12'27,"0"3"5,3 9-7,-6-14-5,6 14-2,0 0-2,0 0-5,-1 15-5,4 6-3,1 9-4,1 10 1,2 11 0,1 8 0,1 9 0,0 4 0,-1 0 0,0-5 0,0-7 0,-1-9 0,-2-13 1,-1-10-1,-2-14 1,-2-14-1,0 0 1,-8-11-1,-2-3 1,-6-2-1,-5 0 0,-1 2 0,-2 6-1,0 4 1,3 7-1,5 5 1,6 6-1,7 3 1,10 0-1,5-2 1,6-2-3,3-8-12,7-2-13,2-5 0,1-4-1,1-4-1</inkml:trace>
  <inkml:trace contextRef="#ctx0" brushRef="#br0" timeOffset="1502">1146 535 79,'12'18'31,"-5"0"-1,2 3-2,7 4-14,-6-5-9,8 0-3,-2-3-2,0-5 1,0-7-3,-4-9-4,2-3-2,-5-10-2,4 1 1,-7-6 1,1 3 8,-3 2 0,-4 4 1,0 13 6,0 0 1,-8 25 3,0 3-2,3 16-1,-2 8-8,-1 8 0,-1 11 0,-2 3 0,1 2-1,-5-5-14,2 0-14,-4-6 0,-2-9 0,1-12-2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27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11 147 82,'-11'2'36,"11"-2"-1,0 0-2,-6-16-33,18 0 0,9-2-1,10-4 1,9 0 0,8 0 0,8 6 1,5 3-2,1 10 2,0 5-1,-2 8 0,-7 5 1,-6 2-1,-6 1 0,-7-2-1,-7-2 2,-4-4-2,-9-5-15,-1-4-14,-3-1 0,-10 0-6,7-9 2</inkml:trace>
  <inkml:trace contextRef="#ctx0" brushRef="#br0" timeOffset="331">565 75 87,'-21'30'34,"-1"18"1,-7 14-7,1 10-28,1 13 0,6 3-1,4 2 0,9-6 0,9-9 1,10-14-2,11-17 0,-22-44 1,75 34-7,-23-41-17,8-11-4,-2-19-6,6-2 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6:59.2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87 540 91,'-17'8'29,"6"6"1,-3 8-5,-3 4-12,5 9-10,2 7-3,4 1-1,8 0 1,6-3 1,7-7-1,5-9 0,7-8-7,1-16-16,8-9-6,0-7 0,-1-8-1</inkml:trace>
  <inkml:trace contextRef="#ctx0" brushRef="#br0" timeOffset="290">430 640 62,'0'0'31,"-5"11"-5,2 1-3,4 10-3,-3 2-2,5 11-8,0-2-9,2 1-1,1-3 0,4-6 1,1-8-1,2-11 1,0-13-1,1-8 0,-4-7 1,-1-1-1,-4-3 0,-6 2-3,-4 4-16,-7 0-11,-4 4 0,-2 4 0,1 0-1</inkml:trace>
  <inkml:trace contextRef="#ctx0" brushRef="#br0" timeOffset="761">694 654 36,'0'0'26,"0"0"5,1-9-1,-1 9-11,0 0-3,3 11-2,-5-2-6,6 9-1,-3 1-4,1 5-2,0 5-1,1 0 0,0 0 0,-2-5-1,3 0-13,-3-9-11,-1-15-4,0 0-1,3-12 0</inkml:trace>
  <inkml:trace contextRef="#ctx0" brushRef="#br0" timeOffset="1001">725 414 109,'-13'-10'29,"7"2"-9,7-1-23,0-4-26,4-5-1,3-6 0</inkml:trace>
  <inkml:trace contextRef="#ctx0" brushRef="#br0" timeOffset="1161">899 0 82,'0'0'31,"6"12"-1,-4 13 0,4 17-14,-5 9-14,2 13-2,0 12 0,-4 9 0,-1 3 0,-1-2 0,-3-4 0,3-11-1,5-11-16,-1-13-13,2-20 1,4-14 0,-7-13-2</inkml:trace>
  <inkml:trace contextRef="#ctx0" brushRef="#br0" timeOffset="1522">1176 564 46,'-8'-1'30,"8"1"1,-8 4-5,8-4-6,-9 5-5,9-5-2,-8 4-5,8-4-4,0 0-3,-9 10-2,9-10 1,-3 9-1,3-9 1,-1 17-1,0-4 1,4 4 0,-2 2 0,2 3 0,1 0 0,-1 0 0,2 0 0,-3-2 0,3-2 0,-3-3 0,-4-2 0,-3-4 0,-1 1-18,-5-7-11,-6-4-1,-1-3 1,-4-3-2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01.3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113 0 90,'0'0'30,"0"0"0,-7 26-5,4-6-14,9 13-6,-1 6-6,1 6 2,2 8-1,-2 2-1,-1-1 2,0-8-2,2-5-12,-7-12-13,1-10-3,-4-9-1,-5-10 0</inkml:trace>
  <inkml:trace contextRef="#ctx0" brushRef="#br0" timeOffset="190">0 306 82,'0'0'30,"-4"-12"0,4 12 1,23 2-14,-1-3-16,9-2-4,6-1-26,1 1-1,-3-3-3,2 2-3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03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0 342 17,'0'0'24,"-2"10"-3,2-10 2,7 15-3,3-7-3,0-7-2,8 0-1,-1-10-2,7 1-1,-7-9-5,4-1-5,-6-2-1,-1 0 0,-7-1 0,-4 5 0,-9 5 0,-3 6 1,-7 5 0,-4 6-1,-3 5 1,0 6-1,1 8 1,5 8-1,3 8 1,7 3-1,9 4 0,7-2 0,7-3 0,4-7-2,9-7-14,0-14-9,2-13-4,0-10 1,-3-10-3</inkml:trace>
  <inkml:trace contextRef="#ctx0" brushRef="#br0" timeOffset="421">468 250 49,'4'-9'29,"-4"9"1,3-16-1,-5 7-10,2 9-3,-9-15-7,1 10-9,-4 1 1,-3 6 0,-3 4-1,-1 7 1,1 7 0,3 8-1,3 7 0,4 2 1,8 1-1,5-4 0,7-7-1,5-8 0,4-12 1,1-13 0,3-10-1,0-8 1,-3-3 0,-4-2 0,-3 2-1,-4 2 2,-6 6-1,-4 7 0,-1 12 0,-10 0 1,2 17 0,-2 11-1,1 13 1,2 13 0,1 12-1,2 9 0,1 9 0,2 3 0,0-5 0,0-5 0,2-9 0,-3-14-5,5-10-13,-3-16-8,-1-16-3,1-12 0,-4-11 0</inkml:trace>
  <inkml:trace contextRef="#ctx0" brushRef="#br0" timeOffset="912">352 703 76,'3'-12'29,"3"-1"0,8-1 0,7-2-15,1-6-10,6-1-3,0-2-1,2-1-1,1 3-5,-5-2-12,-3 5-8,-2 3-2,-5-1-2,-2 5 2</inkml:trace>
  <inkml:trace contextRef="#ctx0" brushRef="#br0" timeOffset="1162">682 300 72,'1'17'30,"1"-1"-1,2 7-7,-2-2-7,7 6-3,-3-2-7,4-2-5,0-2-1,2-8 1,0-5 0,1-8-1,-3-8 1,0-5-1,0-4 0,-4-6 1,0 0-4,-6-4-16,1 2-8,-2 1 0,-3 3-2,0 3 2</inkml:trace>
  <inkml:trace contextRef="#ctx0" brushRef="#br0" timeOffset="1613">899 305 87,'2'11'25,"0"5"-2,2 4-3,-3 0-3,4 5-7,-4-1-9,1-4-2,1-3 1,-3-9-8,0-8-16,0 0-5,7-27 1,-6 0-2</inkml:trace>
  <inkml:trace contextRef="#ctx0" brushRef="#br0" timeOffset="1783">869 3 52,'0'0'16,"-15"-5"-10,15 5-6,0 20-14,0-20-10</inkml:trace>
  <inkml:trace contextRef="#ctx0" brushRef="#br0" timeOffset="1973">986 171 68,'2'9'35,"5"9"-1,-2 4-8,2 2-13,5 9-6,-1-2-7,1 0 0,0-3 0,-1-5 0,-2-6 0,0-5 0,-9-12 0,14-1 0,-8-9 0,-1-3 0,0-5-1,-2-4 2,-2-1-4,-3-6-17,1 2-9,2 3 1,-2 2-2,3 4 1</inkml:trace>
  <inkml:trace contextRef="#ctx0" brushRef="#br0" timeOffset="2254">1243 393 92,'1'16'29,"3"-2"1,-4-5-17,0-9-41,0 0 0,0 0-3,8-10 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07.7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93 85 70,'0'-10'30,"0"10"-6,0 0-3,0 0-4,9 14-2,-9 9-8,2 11-7,0 8 1,1 7 0,-1 4-2,0 0 2,1-4-1,0-8 0,0-9-2,-2-13-11,5-10-15,-6-9-1,8-18 0,-2-3-2</inkml:trace>
  <inkml:trace contextRef="#ctx0" brushRef="#br0" timeOffset="250">202 0 54,'9'-1'31,"-6"12"-2,4 11 1,0 14-11,-3 4-5,6 13-7,1 4-7,-1 1 1,-1-1-2,-1-7-3,2-5-19,-4-12-6,-3-13 1,-1-11-3</inkml:trace>
  <inkml:trace contextRef="#ctx0" brushRef="#br0" timeOffset="481">0 251 75,'5'11'30,"11"-3"0,5-2-1,3-5-15,13 1-10,2-6-4,5-5 1,-1-1-1,0 1-1,-2-1 0,-4-3-9,0 8-10,-10-1-7,-5 2-2,-5 4-1,-8 2 2</inkml:trace>
  <inkml:trace contextRef="#ctx0" brushRef="#br0" timeOffset="741">132 356 97,'-6'9'30,"10"-1"0,4 5-4,7-2-26,8 2 0,4-3 1,5 1-1,6-1-13,1-5-17,-2-7 1,0-1-1,-4-4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09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56 560 41,'0'0'22,"0"0"2,0 0-2,1-12-3,-1 12-2,1-8-3,-1 8-1,0 0-4,0 0-5,-8-3-3,8 3-1,-14 11 0,5 1 0,1 4-1,-1 7 2,3 3-1,3 7-1,3 1 2,3 0-2,5-4 1,4-6 0,3-9 0,2-13 0,1-12 0,0-13 1,0-8-2,-5-6 2,-3 0-1,-6 1 0,-5 1 0,-6 7-8,-1 12-12,-3 7-9,-2 5 0,4 7-1,9-3 1</inkml:trace>
  <inkml:trace contextRef="#ctx0" brushRef="#br0" timeOffset="421">556 161 83,'3'-33'31,"-1"1"-1,-6 3-9,-1-1-6,2 9-7,-6 5-8,0 14 0,-3 14 0,-2 18 0,2 18 0,3 16 0,-1 14 1,4 9-1,2 4 0,4-4 0,3-5 0,1-14-8,7-9-18,-4-17-2,0-15-1,-2-15-2</inkml:trace>
  <inkml:trace contextRef="#ctx0" brushRef="#br0" timeOffset="651">331 576 65,'-15'-16'30,"6"2"0,9 14-3,16-3-9,3 5-7,10 3-26,10-1-14,9 2 0,3-5-2,3-2 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10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0 614 58,'13'15'31,"-4"-16"0,2-7-9,5 0-4,-3-13-2,7 2-6,-6-7-7,0-1-3,-2 1 0,-3 1 0,-8 4 0,-2 4 0,-7 4 0,-3 6 0,-3 5 0,0 9 1,-1 7-1,2 10 0,3 8 0,5 7 1,5 2-1,5 1 0,6-3 0,5-5 0,2-8 0,1-13-9,5-7-16,-2-8-5,-2-7 1,0-5-2</inkml:trace>
  <inkml:trace contextRef="#ctx0" brushRef="#br0" timeOffset="420">292 489 66,'0'0'32,"0"0"-4,-5 8-4,8 1-4,-3-9-6,3 21-7,-1-2-6,2 4-1,0 3 0,0 1 0,0-2 0,1-2 0,-1-4 0,1-5-1,-5-14 0,12 1 1,-4-12-1,0-7 1,3-2 0,-1 1-1,1-1 1,-2 4 0,2 8 1,0 9-1,-1 8 0,1 9 0,-1 3 0,1-1-3,3 4-16,-2-6-9,1-11-1,0-8-2,0-13 2</inkml:trace>
  <inkml:trace contextRef="#ctx0" brushRef="#br0" timeOffset="801">706 19 58,'3'-11'31,"-3"11"-2,2-13 1,-2 13-10,0 0-6,0 0-6,5 16-8,-1 3 1,1 6-1,2 9 1,2 8-1,1 9 0,1 8 0,-1 3 0,2 0 0,-2-3 0,-1-6 0,0-5-1,-2-12 1,-2-10 0,-1-9 0,-4-17-1,0 0 1,0 0 0,-2-12 0,-6-3 0,-4-3 0,-4-1 0,-3 3 0,-1 3 0,0 6 0,1 7 0,3 11 0,6 10 0,6 8 0,4 7 0,7 1 1,3 1-1,4-4 0,5-4-5,-1-11-23,2-11-1,1-8-1,-1-10-1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12.0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123 637 60,'0'0'32,"-7"-10"-2,-1 8-4,-2 6-7,-7 1-4,4 9-9,-5 6-6,2 9 1,1 5-1,5 5 1,3 3-1,6-2 0,6-2 0,4-3 0,6-7 0,5-11-1,2-4-5,-1-14-13,8-4-10,-1-4-1,0-6-1,-1-3 0</inkml:trace>
  <inkml:trace contextRef="#ctx0" brushRef="#br0" timeOffset="361">388 700 43,'8'-6'29,"-8"6"-4,0 0-4,0 0-1,0 0-4,-10-6-2,10 6-3,-13 1-9,3-1-1,0 0-1,-1 1 0,0 3 1,0 1-1,0 4 1,0 4-1,3 6 0,0 6 1,3 5-1,1 4 0,2 0 0,4-2 0,2-3 0,4-7 0,3-7 0,3-12-1,3-11 1,0-9-1,1-6 1,-1-5-1,-5-3 1,-2-2-1,-4-1 1,-5 0 0,-4 5-4,-6-3-11,1 7-12,-1 5-2,0 3-1,3 9 0</inkml:trace>
  <inkml:trace contextRef="#ctx0" brushRef="#br0" timeOffset="901">535 626 49,'0'0'31,"0"0"0,0 0-6,0 0-8,0 12-2,2-1-3,-3 0-7,2 5-5,1 5 0,-1 6 1,0 2-1,1 4 0,0 2 0,-1-1 0,0-3 0,0-4 0,0-6 0,0-7-1,4-3-12,-5-11-14,0 0-3,8-19 0,-7 0-1</inkml:trace>
  <inkml:trace contextRef="#ctx0" brushRef="#br0" timeOffset="1182">482 405 81,'-1'-20'32,"0"10"-2,-3-1-13,4 11-35,-10-5-12,10 5-1,0 0 1</inkml:trace>
  <inkml:trace contextRef="#ctx0" brushRef="#br0" timeOffset="1472">713 0 72,'0'0'31,"8"11"0,-8 11 0,-4 11-17,0 20-10,1 11-4,-2 12 1,2 10-1,1 9 0,4 1 0,2-5 0,2-7 0,3-11-1,-1-13 1,3-13-1,2-12 0,-1-18-17,0-14-10,-1-11-2,-3-9-1,-2-8 1</inkml:trace>
  <inkml:trace contextRef="#ctx0" brushRef="#br0" timeOffset="1923">921 600 16,'6'-9'26,"-6"9"0,5-12 1,-5 12-9,2-11-3,-2 11 0,0 0-5,0 0-2,0 0-4,-8 1 2,8-1-2,-5 9-1,5-9-3,-5 8 0,5-8 0,0 0 0,-10 9 0,10-9 0,-10 6 0,10-6 0,-11 7 1,11-7-1,-12 13 0,6-4 0,1 3 0,1 4 0,1 2 1,2 3-1,0 2 0,2 0 0,0-1 0,-1-1 0,1-2 0,0-1 0,-2-2 0,-1-1-2,-5-4-13,2 3-10,-3-1-4,-3 0-2,-2 3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18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0 103,'0'0'31,"12"16"1,-3-4-6,6-4-26,2 1 1,1 0-1,2-2 0,1-2 0,-3-1-1,0-3 0,-4-4-9,2 3-13,-5-2-6,-3-2-1,-8 4-1</inkml:trace>
  <inkml:trace contextRef="#ctx0" brushRef="#br0" timeOffset="210">81 194 92,'-2'21'30,"4"0"0,3-4 1,-1-8-25,10-1-6,4-6-6,2-9-23,5-7-2,5-2-4,-3-10-1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18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7 237 67,'0'0'36,"0"0"-1,0 0 0,-5 20-18,4 4-16,1 10-1,0 12 0,2 12 1,-1 10-1,1 8 0,0 4 0,1-1-1,0-5 1,1-8 0,0-11 0,0-13-3,4-10-19,-2-14-7,-6-18-1,12-2 0,-8-16 0</inkml:trace>
  <inkml:trace contextRef="#ctx0" brushRef="#br0" timeOffset="330">22 189 98,'6'8'30,"2"12"1,1 8 0,6 11-31,9 11 1,7 10-1,7 7 0,4 6 0,2 2 1,-1-2-1,0-6 0,-5-8-1,-5-11 1,-5-10-5,-9-19-21,-4-13-3,-4-9-1,-7-17-1</inkml:trace>
  <inkml:trace contextRef="#ctx0" brushRef="#br0" timeOffset="661">473 0 101,'-2'17'30,"1"15"0,-1 12 0,0 14-30,5 12 1,0 13-1,-1 8 0,2 1 0,-1-2 0,-1-8-1,0-11 1,2-16-18,0-16-12,-2-20 1,-2-19-2,0 0 2</inkml:trace>
  <inkml:trace contextRef="#ctx0" brushRef="#br0" timeOffset="1091">817 784 65,'0'0'31,"-2"14"-1,4 2-4,0 6-10,6 12-3,-5 5-6,4 9-7,1 7 1,-1 2-1,0 0 0,-2-5-1,1-7 1,-5-12-12,4-8-17,-1-11 0,-4-14 0,0 0-2</inkml:trace>
  <inkml:trace contextRef="#ctx0" brushRef="#br0" timeOffset="1392">890 1113 73,'0'0'31,"11"1"-2,-2 7 1,1 2-13,10 6-12,-3 1-3,2 3-2,-1 4 0,-2 0 0,-5 1 0,-3 0 1,-7-2-2,-4-2 1,-6-3 0,-5-6-4,-2-3-23,-4-5-1,-2-7-1,1-2-1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22.0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75 4 80,'-2'-10'31,"2"10"0,0 0 0,1 20-18,0-1-12,4 7-1,0 7 1,2 5-1,-2 7 0,3 1 0,-1-3 0,0-4 0,-2-5-2,-3-12-14,1-5-13,0-7 0,-3-10-1,0 0 0</inkml:trace>
  <inkml:trace contextRef="#ctx0" brushRef="#br0" timeOffset="210">0 252 91,'-6'-12'29,"6"12"0,15 3-3,-1-3-16,6 3-10,5-2 1,4-3-4,8-2-23,0-4-3,-2-4 0,1-3-1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28.6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0 400 75,'15'0'36,"-15"0"-2,20 1 1,-5 0-35,0-3 1,1-1-8,3 1-20,-4 2-2,-3-2-2,1 1-4</inkml:trace>
  <inkml:trace contextRef="#ctx0" brushRef="#br0" timeOffset="160">80 502 78,'3'13'35,"-3"-13"-1,17 10-21,0-10-43,-3-9-3,10 2-3</inkml:trace>
  <inkml:trace contextRef="#ctx0" brushRef="#br0" timeOffset="1292">570 9 97,'0'0'35,"-11"-2"1,11 2-13,0 0-23,10-7 0,6 6 0,11 3 0,8 2 0,9 4 0,10 5 1,5 2-1,4 3-1,1 2 2,-2 1-2,-7-2 2,-6-3-2,-8-3-9,-9-6-22,-10-7 2,-7 0-6,-11-10 0</inkml:trace>
  <inkml:trace contextRef="#ctx0" brushRef="#br0" timeOffset="1773">888 122 81,'-11'5'36,"0"13"-2,-2 13-10,2 15-10,-4 7-13,4 10 0,2 7-1,4 6-1,5-4 0,7-8 0,9-14 0,7-9-1,-23-41 1,70 36-2,-22-40-14,6-17-11,0-16-6,5-3-1,-6-6 0</inkml:trace>
  <inkml:trace contextRef="#ctx0" brushRef="#br0" timeOffset="2273">1491 454 61,'7'-19'28,"-2"4"-3,2 3-2,-4 0-3,-3 12-3,0 0-6,9 2-6,-8 16-5,0 9 1,3 11 0,2 11-2,0 8 0,3 3-1,2 1 2,1-6-2,0-7 1,-12-48-1,15 57 1,-15-57 1,0 0 0,0 0 0,-43-36-1,43 36 2,-73-38-1,28 25 1,-1 9 0,1 8 0,7 11 0,38-15-1,-47 43 0,47-43 0,12 43 0,-12-43-13,66 17-17,-14-19-3,6-19-3,7-9 0</inkml:trace>
  <inkml:trace contextRef="#ctx0" brushRef="#br0" timeOffset="2714">2119 172 57,'5'-8'37,"-5"8"-3,9 7 2,-4 7-15,-3 12-20,3 7 0,-2 8 0,0 5-1,-2 2-3,3-3-20,-5-2-6,-4-10-1,-3-5-2</inkml:trace>
  <inkml:trace contextRef="#ctx0" brushRef="#br0" timeOffset="2904">2002 414 67,'13'-5'36,"4"9"0,-1-2 0,11-2-35,5 0-32,1-6-5,7-4 0,-7-6 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22.7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230 32 54,'0'0'29,"0"0"1,-10-9-1,2 4-8,8 5-7,-13-8-8,13 8-6,-17-8 0,8 6 0,-3 1 1,-1 4-1,-1 2 0,-1 5 1,-1 5 0,-2 7 0,0 8-1,0 9 1,1 12-1,2 11 0,6 8 0,2 6 0,7 1 0,6-3 0,7-7-1,4-11 1,7-14-1,5-19 1,2-16 0,3-14-1,0-12 1,0-7-1,-1-6 1,-3-6-12,-2-1-15,-4 4-2,-6-1 1,-4 5-2</inkml:trace>
  <inkml:trace contextRef="#ctx0" brushRef="#br0" timeOffset="551">248 417 35,'0'0'29,"-13"5"2,13-5-8,-10 5-2,10-5-3,-9 4-2,9-4-7,0 0-6,0 0-3,0 0 0,16 8 0,1-3 0,4-1 0,5 2 0,3 0 1,3-1-1,1 0 0,-4-5-20,1 0-8,-4-3-1,-7-3-1,-2-2 1</inkml:trace>
  <inkml:trace contextRef="#ctx0" brushRef="#br0" timeOffset="1062">416 1076 66,'-3'18'30,"5"-5"0,-2-13-1,9-4-8,8-11-12,2-18-10,9-14 1,5-12 0,7-12-1,8-10 1,5-6 0,5-3 0,5-3 0,-1 1 0,1 0-10,4 7-14,0 5-4,-7 7 0,-1 12-2</inkml:trace>
  <inkml:trace contextRef="#ctx0" brushRef="#br0" timeOffset="1513">1102 587 92,'-4'29'29,"1"11"1,-4 9-1,-2 8-25,3 4-3,2 5-1,-1-2 0,3-5 0,0-9-1,3-9 1,-1-12-10,6-8-14,-1-9-4,-5-12-2,11-15 0</inkml:trace>
  <inkml:trace contextRef="#ctx0" brushRef="#br0" timeOffset="1743">1165 594 87,'12'-1'29,"2"0"0,1 2 2,1 0-25,3-4-6,3 1 0,2-3 0,-1-2-2,4 3-16,-6-1-10,-1-2-1,-3 3 0,-6 0 0</inkml:trace>
  <inkml:trace contextRef="#ctx0" brushRef="#br0" timeOffset="2003">1123 907 100,'-5'12'30,"9"-4"-1,4 0-3,6-5-26,7-2-1,3-1 1,2-1 0,4-2 0,-1-1 0,-1 0 0,-3-2-1,-1 4-3,-5-6-16,-2 4-8,-5 2-1,-12 2-1,9-2 1</inkml:trace>
  <inkml:trace contextRef="#ctx0" brushRef="#br0" timeOffset="2254">1127 1148 93,'-1'13'30,"4"-3"-1,4-2 1,9-4-30,3-3 0,4-2 0,6 1 0,4-2 0,0 3-8,0-2-19,1-2-2,-2 2 1,-5-1-2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27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278 14 77,'0'0'31,"0"0"-5,0 0-6,-11-2-6,11 2-11,0 0-3,-12-7 0,3 4 0,-2 1 0,0 1 0,-6 4 0,-3 3 1,-2 5-1,-3 9 1,-3 8-1,2 8 1,-2 10-1,3 10 1,8 6-1,4 7 0,10 1-1,4-3 1,10-6 0,7-8-1,8-12 1,5-11-1,2-13 1,4-15-1,-2-8 1,2-7-1,-7-9-16,-1-1-11,-4 1 0,-7-3 0,-3 5-1</inkml:trace>
  <inkml:trace contextRef="#ctx0" brushRef="#br0" timeOffset="411">251 485 86,'0'0'28,"0"0"1,0 0-1,14 6-28,-1-6 0,5-1 0,0 0 0,5-3-1,1 1-21,3-2-6,-6-6-2,1 2-2</inkml:trace>
  <inkml:trace contextRef="#ctx0" brushRef="#br0" timeOffset="651">607 230 90,'13'-2'30,"-13"2"1,17-3-11,-5 4-19,2-2-1,2-1 0,2 1-1,-2-3 0,4 1-19,-5 2-7,-3-6-1,-3 5-1,-9 2 1</inkml:trace>
  <inkml:trace contextRef="#ctx0" brushRef="#br0" timeOffset="821">675 335 86,'-4'12'29,"6"-1"-1,-2-11 2,8 5-31,3-8-4,3-2-22,4 4-4,-6-4-2,5 5 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29.9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0 893 44,'0'10'25,"0"-2"0,0-8-4,0 0-3,0 0-3,2-12-2,0-9-6,1-10-5,2-9-2,1-7 0,-1-8 1,-1-3-1,0-3 0,-1 3 0,0 7 0,-2 9 0,0 8 0,-2 12 0,3 14 0,-2 8 0,11 26 0,-3 4 0,5 4 0,3 3 0,2 0 1,3-4-2,1-9 1,3-13 0,0-13 0,2-12 0,-1-13 0,-2-8 0,0-6-1,-6-2 2,-1 3-2,-5 3 2,-3 9-1,-5 8 0,-4 20 0,0 0 0,2 30 0,0 10 0,1 10 1,2 10-1,1 2 0,3 2 0,-1-10-2,8-8-22,-4-13-5,-3-18-1,2-10-1</inkml:trace>
  <inkml:trace contextRef="#ctx0" brushRef="#br0" timeOffset="571">572 617 62,'-2'13'31,"5"8"-1,-3 2-2,6 2-14,3 5-7,0-5-7,2-5 0,3-8 0,2-9 0,1-11 1,-1-9-1,-4-8 0,-3-5 0,-4 1-15,-5 4-13,-12 0-2,0 9-3,-12 0 2</inkml:trace>
  <inkml:trace contextRef="#ctx0" brushRef="#br0" timeOffset="991">898 168 42,'0'-17'31,"3"7"1,-5 1-3,2 9-10,0 0-6,0 0-5,0 0-8,0 9-1,1 5 1,2 6 0,1 6 0,0 6 0,2 9 0,2 6 0,2 9 0,0 3 0,0 5 0,-2-5 0,1-2 0,-2-6 0,-1-11 0,-2-10 0,0-14 0,-4-16 0,0 0 0,-3-9 0,-4-6 0,-6-2 0,-4 0 0,-3 2 0,-3 5 0,1 3-1,2 7 1,4 5 0,6 5 0,6 2 0,9 2 0,4 0 0,6-3 0,3-1-9,2-7-12,0-8-6,4-2 0,-3-7-2</inkml:trace>
  <inkml:trace contextRef="#ctx0" brushRef="#br0" timeOffset="1412">1101 601 70,'3'20'29,"3"4"-1,0 0 1,-1-5-12,5-1-16,0-6-1,1-6 0,2-9 0,-1-7 0,0-8 0,-2-5 0,0-4 0,-6-6-15,3 0-7,-4 0-6,-4-3-2,2 3 2</inkml:trace>
  <inkml:trace contextRef="#ctx0" brushRef="#br0" timeOffset="1642">1265 0 70,'0'0'29,"0"23"0,2 11 0,-2 11-12,1 10-17,0 10 0,3 9 0,-1 4 0,1-1 0,-1-7 0,1-8-7,2-10-18,2-16-3,0-12-1,-8-24 0</inkml:trace>
  <inkml:trace contextRef="#ctx0" brushRef="#br0" timeOffset="1913">1464 530 62,'5'12'32,"-5"-1"-2,5 6 1,-2 2-12,2-5-18,3-2-1,1-3 0,1-3 1,-1-8-1,1-5 0,-1-5 1,-3-1-1,0-3 1,-5-3-1,-1 1-1,-2-3-11,1 6-9,-2 0-5,0 1-2,3 5-2</inkml:trace>
  <inkml:trace contextRef="#ctx0" brushRef="#br0" timeOffset="2263">1692 391 75,'0'0'30,"11"-15"-2,-8 7-7,-3 8-7,0 0-4,0 0-11,0 0 1,-4 12 0,1 2-1,-2 2 1,2 4-1,-1 3 1,1 0 0,0 1 0,0 0-2,-2-2-26,-2-7 0,-1 1 0,-4-7-2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32.7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16 477 60,'0'0'30,"0"-12"-4,-2 4-5,2 8-3,-4-8-5,4 8-5,-5 13-9,2 4 1,2 6 0,0 4-1,3 3 1,2-1 0,3-4 0,4-6 0,1-11 0,2-11 0,-1-11 1,-1-5-2,-4-5 2,-3-3-2,-2 4-13,-4 4-12,-3 2-2,4 17-2,-7-9 2</inkml:trace>
  <inkml:trace contextRef="#ctx0" brushRef="#br0" timeOffset="320">427 68 92,'-6'-21'29,"-6"0"0,-5 6 1,-2 6-31,-2 8 1,1 13-1,1 18 1,4 16-1,7 17 0,5 12 1,3 8 0,6 3 0,1-5-1,4-11-8,5-12-9,-6-17-5,-2-18-4,-2-14-1,-6-9 5,-4-21 7,-2 0 8,-9-6 16,-6-7 11,0-3 4,1 4 4,-2 1 0,6 6-4,7 7-8,1 7-6,8 12-9,18 5-13,3 8-15,2 0 0,7 2-1,2-7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33.6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14 649 54,'0'0'31,"0"0"-6,-9-8-3,9 8-3,0 0-3,-4 11-6,2-3-11,3 4 1,-1 6 0,1 6 0,0 5-1,1 4 1,-1 0 0,0-1 1,-1-2-1,0-7 0,1-7 0,-1-16 0,0 0 1,13-20-1,-7-8 0,5-7 0,-2-4 0,2-2 0,0 3 0,-1 5 0,2 13-15,1 11-11,0 7-2,2 11-2,0 2 1</inkml:trace>
  <inkml:trace contextRef="#ctx0" brushRef="#br0" timeOffset="421">322 658 62,'6'14'30,"-3"2"-1,-1 4-4,-1 4-7,3 9-5,1-2-13,-2-1 0,3 0-1,-5-10-17,3-10-10,-4-10-1,5-13-1,-2-8 2</inkml:trace>
  <inkml:trace contextRef="#ctx0" brushRef="#br0" timeOffset="571">320 501 70,'-11'-28'1,"0"11"0,3 8-4,8 9-15</inkml:trace>
  <inkml:trace contextRef="#ctx0" brushRef="#br0" timeOffset="881">718 563 80,'-2'-14'31,"2"14"-2,-10-14-5,-1 5-9,3 3-12,-5 3-3,-3 1 0,-3 3 0,-1 5-1,-2 6 1,3 4-1,-1 7 0,3 3 0,6 3 1,4-1-1,6-2 1,4-5 0,5-8 0,4-8 0,3-11 0,4-8 0,-3-5 0,0 0 1,0 2-1,-4 8 0,2 11 0,-1 13 0,-2 13 0,-3 15 0,0 12 0,-1 9 0,-5 8 0,-3-1 0,-6-2 0,-2-8 0,-3-10 0,-4-9 0,-3-13 0,-1-11 0,-2-13-3,0-16-16,4-8-8,3-6-2,-1-7 0,6-1 0</inkml:trace>
  <inkml:trace contextRef="#ctx0" brushRef="#br0" timeOffset="1452">891 541 68,'0'0'30,"1"13"0,-6 2-4,3 5-8,3 7-13,-3 3-5,1 0 0,1 0 0,1-3-1,3-7-21,2-9-6,-6-11-1,8-13-1</inkml:trace>
  <inkml:trace contextRef="#ctx0" brushRef="#br0" timeOffset="1923">1290 96 52,'0'0'30,"0"0"0,0 0-3,0 0-7,0 13-5,3 4-8,-3 5-8,1 8 1,0 9 0,2 9 0,-1 8 0,2 5 0,-2 4 0,4 0 0,0-4 0,0-9-1,1-10 1,0-11 0,1-12 1,-4-9-1,-4-10 0,0 0 0,-11-16 0,-6 7 1,-4-1-1,-5 3 0,-2 4-1,-2 5 1,3 5 0,5 6 0,5 6-1,9 3 1,8 2 0,6-1 0,8 0-1,4-8-13,5-5-15,4-5 1,-3-10-2,1-3 1</inkml:trace>
  <inkml:trace contextRef="#ctx0" brushRef="#br0" timeOffset="2364">886 212 89,'-1'21'23,"1"-2"-23,2-6-3,5 1-31,-7-14 1</inkml:trace>
  <inkml:trace contextRef="#ctx0" brushRef="#br0" timeOffset="4627">1556 558 62,'0'0'28,"0"-8"-2,0 8-3,0 0-3,0 0-4,1 11-10,0-2-6,0 4 0,1 2-1,0 1 1,0 1 0,0-1-1,-2-4-12,3 0-13,0-2-4,-3-10-3,0 0 1</inkml:trace>
  <inkml:trace contextRef="#ctx0" brushRef="#br0" timeOffset="5288">1538 307 91,'-8'3'29,"8"-3"1,-11 4-2,11-4-51,5-8-6,-3-6-2,9 6-2</inkml:trace>
  <inkml:trace contextRef="#ctx0" brushRef="#br0" timeOffset="5558">1802 0 72,'0'0'34,"9"12"-2,-13 8 0,1 9-20,5 13-12,0 11 0,4 10 0,-1 6 0,2 1 0,-1-1 0,4-6-1,-1-8 1,0-13-6,2-8-12,-4-16-5,-4-10-4,-3-8-1,6-8 2</inkml:trace>
  <inkml:trace contextRef="#ctx0" brushRef="#br0" timeOffset="5759">1775 419 68,'-8'-18'23,"5"8"-1,3 10-2,8 3-2,0 3-5,6 7-3,-1 1-6,4-3-17,2 0-16,3 1-1,-3-7 0,2-2 0</inkml:trace>
  <inkml:trace contextRef="#ctx0" brushRef="#br0" timeOffset="5979">2008 356 79,'2'10'31,"6"10"-1,-1 5-2,3 1-16,4 4-12,2 1 1,3-3-1,0-4 0,0-7-2,5-7-4,-5-13-6,3-1 2,-6-10-1,2-1 11,-6-1 0,-5 1 0,-4 2 2,-7 3 5,4 10 3,-17 6 1,7 12 0,-7 11-11,4 8-1,-1 10 1,0 8 0,4 2 0,0 0-2,6 0-19,2-4-8,1-12 0,3-5-2,-1-14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40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 38 54,'0'-17'32,"0"17"-3,0-13-8,-3 5-4,3 8-4,0 0-7,0 0-6,-4 9 0,6 4 0,0 5 0,2 4 0,1 6 0,0 2 0,4 1 0,0 0 0,3-2 0,-1-3 0,1-3 0,1-4 0,-3-3 0,1-5 0,-2 1 0,0-2 0,-1-1 0,-1-1 0,-7-8 0,11 11 0,-11-11 0,8 6 0,-8-6 0,0 0 0,9 4 0,-9-4 0,0 0 0,0 0 0,0 0 0,0 0 0,0 0 0,0 0 0,0 0 0,0 0 0,-8 6 0,8-6 0,0 0 0,0 0 0,0 0 0,0 0 0,-5 9 0,5-9 0,0 0 0,0 0-1,-3 8 1,3-8 0,0 0 0,0 0 0,-1 9 0,1-9 0,0 0 0,0 11 0,0-11 0,2 11 0,-2-11 0,2 15 0,-1-7 0,0 1 0,-1 3 0,1-1 0,-2 3 0,1 0 0,0 1 0,0 4 0,0 1 0,0 5 0,1 1 0,-2 3 0,1 3 0,0-3 0,0-1 0,0-3 0,-1-4 0,1-5 1,-1-7-1,1-9 0,0 0-2,-2-13-17,-1-6-9,2-6 0,-1-8-1,0-6 0</inkml:trace>
  <inkml:trace contextRef="#ctx0" brushRef="#br0" timeOffset="821">65 27 70,'-15'-10'29,"15"10"-5,-8-7-5,8 7-2,0 0-6,9 2-11,4 2 0,7 2 1,7 1-1,7-1 0,6-2 0,3-1 0,2-2 0,-1-3 0,1-2 0,-6-3 0,-6-1-5,-4 2-12,-6 4-8,-9-1-4,-3 6 1,-11-3-1</inkml:trace>
  <inkml:trace contextRef="#ctx0" brushRef="#br0" timeOffset="1122">201 287 62,'-12'10'29,"9"5"0,-2-4-1,6-1-10,7 3-12,3-4-6,3 0 0,3-2 0,5 0 0,-1-2 0,3-2 0,1-2 0,0-1 1,0-2-1,-5-5-8,4 2-13,-5 2-7,-6-1 0,-1 5-2</inkml:trace>
  <inkml:trace contextRef="#ctx0" brushRef="#br0" timeOffset="1422">210 722 93,'-4'13'29,"8"2"0,1-3-8,4-3-20,8-4-1,4-2 0,5-1 0,3-4 0,5-2-2,3-3-25,4 3-3,-4-9-4,7 3 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42.3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59,'-1'8'33,"1"-8"0,8 7-1,1-4-15,3-2-17,2 0 0,3-2 0,0 1-2,5-2-21,1 0-6,-5-4 0,0 5-1</inkml:trace>
  <inkml:trace contextRef="#ctx0" brushRef="#br0" timeOffset="190">49 197 95,'4'14'29,"1"-6"1,4-3-10,4-2-23,5-3-24,5 2-3,-4-5 1,3 3-2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44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22 881 44,'-4'8'32,"3"2"-1,1-10-8,0 0-5,0 0-3,-6-12-5,9-6-6,-2-10-5,-2-8 1,1-12 0,0-6 0,-1-12 0,-2-4 0,0-4 0,-1 3 0,1 6 0,2 6 0,1 13 0,0 13-1,4 17 1,4 19 0,3 17 0,3 11 0,0 12 0,3 4 0,0-1 0,1-3 0,1-9 0,0-14 1,1-14-1,1-18 0,1-13 0,-1-11 0,3-8 1,-1-5-1,-1 0 0,-5 4 0,-1 6 0,-5 11 0,-2 17 0,-9 11 0,10 29 0,-7 12 0,2 15 0,0 13 0,0 8 0,1 2 0,1-7-1,-1-9-18,2-14-9,4-8-2,-4-21-4,6-10 1</inkml:trace>
  <inkml:trace contextRef="#ctx0" brushRef="#br0" timeOffset="671">598 596 47,'-6'23'32,"6"9"1,-1-3-2,3-4-13,8 1-8,-2-10-6,7-11-3,-2-9-1,3-10 0,-2-9 0,-4-5 0,-2-2 0,-6 2 0,-4 3-10,-9 5-14,-2 2-5,-1 7-4,-3-2 1</inkml:trace>
  <inkml:trace contextRef="#ctx0" brushRef="#br0" timeOffset="1011">940 68 51,'-5'-10'34,"5"10"-2,0 0-6,0 0-10,1 14-3,-1-2-9,3 8-4,1 7 1,2 7-1,1 12 0,1 7 0,1 7 0,1 4 0,-2 0-1,1-4 2,-1-4-2,-1-9 2,-3-9-2,0-11 1,-2-10 0,-2-17-1,0 0 1,0 0 0,-15-15 0,2 3-1,-6-3 1,-6 5 0,0 4 0,0 4-1,2 8 1,4 4 0,4 8 1,8 3-2,10 0 2,7 0-2,5-5 2,5-7-9,4-4-14,2-4-7,-3-11 0,1-2-2</inkml:trace>
  <inkml:trace contextRef="#ctx0" brushRef="#br0" timeOffset="1432">1122 644 70,'7'24'31,"4"3"-1,-1-6-1,0-5-12,6-6-16,0-10-2,3-8 1,-1-10-1,-4-8-19,0-6-9,1-2-1,-6-5-1,-1 2 1</inkml:trace>
  <inkml:trace contextRef="#ctx0" brushRef="#br0" timeOffset="1642">1285 0 67,'2'-12'31,"-2"12"-1,9 13 0,-5 10-14,4 16-14,-1 12-1,1 14-1,0 9 0,-1 7 0,0-1 0,0-5 0,-2-6-13,2-12-14,-3-17-3,4-10-2,-6-19 0</inkml:trace>
  <inkml:trace contextRef="#ctx0" brushRef="#br0" timeOffset="2133">1576 458 75,'0'0'26,"-1"-8"-3,1 8-3,0 0-4,-8-6-4,8 6-10,0 0-2,-13 7 0,8 2 0,0 6 0,3 6 0,1 6-1,3 1 1,3 3 0,5 3 0,3-5 1,2-4-1,2-10 0,0-10 0,2-9 0,-1-11 1,-3-7-1,-1-8 0,-8-4-19,-2-4-10,-1 1-1,-6-2 0,2 5 0</inkml:trace>
  <inkml:trace contextRef="#ctx0" brushRef="#br0" timeOffset="2593">1873 380 68,'0'0'31,"0"0"-6,0 0-4,0 0-5,0 0-5,0 0-8,0 0-3,0 0 0,0 0 0,0 0 0,0 0 0,0 0 0,-6 9 0,6-9 0,0 0 0,-12 10 0,12-10 0,-13 11 0,8-2 0,0 3 1,0 3-1,3 3 0,1 1 0,1 2 0,1 0 0,0 0 0,1-1 0,-2-2 0,-2-1 0,-1 0-15,-5-2-14,-6-6 1,0 2-3,-6-4 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47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23 453 51,'-5'-12'29,"5"12"1,0 0-3,-13 1-8,12 11-5,-3 4-11,3 6-2,3 5-1,2 2 0,3 1 0,1 0 1,2-5-2,2-5 1,0-11 0,1-8 0,-2-10 0,-2-8 0,-5-5 0,-1-3 0,-4-2 0,-3 1 0,1 4-15,-6 3-10,2 2-4,5 7-1,1-2 1</inkml:trace>
  <inkml:trace contextRef="#ctx0" brushRef="#br0" timeOffset="311">479 61 82,'7'-18'30,"-10"0"0,-4 4-9,-5 7-9,-6 3-12,0 7-1,0 10 1,0 13 0,3 14 0,3 16 0,4 14 0,5 7 0,4 4 0,3-2 0,3-1-3,-1-14-14,3-13-7,-1-15-3,-5-19-2,-3-17 2</inkml:trace>
  <inkml:trace contextRef="#ctx0" brushRef="#br0" timeOffset="501">318 581 68,'-15'-28'29,"2"3"-3,3 2-5,8 8-5,3 3-8,9 7-34,6 2-2,8 3-1,0-2-1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7:48.7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83 740 74,'0'0'32,"11"11"-1,-11-11-9,13-14-10,-1 0-8,-2-6-4,-3-3 0,-1-1 0,-5 0 0,-5 4 0,-6 6 0,-5 7-1,-5 10 1,-1 11 0,0 7 0,1 10-1,4 7 1,4 6 0,8 1 1,8-1-2,6-4 2,5-8-1,6-9 0,4-11-15,2-12-13,-2-19-2,3-4-2,-6-15 0</inkml:trace>
  <inkml:trace contextRef="#ctx0" brushRef="#br0" timeOffset="340">342 132 91,'-1'32'31,"-4"13"1,4 15-10,4 14-22,1 9 0,-1 6 0,2-2 0,0-5 0,0-11 0,0-13-13,2-17-15,0-12-2,-4-20-3,-3-9 1</inkml:trace>
  <inkml:trace contextRef="#ctx0" brushRef="#br0" timeOffset="631">562 632 71,'-5'-14'33,"5"14"-1,-14-9-6,2 1-13,1 4-13,0 2 0,-2 6 0,1 6 0,-1 8 0,2 8-1,3 6 2,4 4-2,2-1 2,5-1-1,4-7 0,4-10 0,2-10 0,1-11 0,2-8-1,-1-7 1,-2-2 0,-2 2 0,-3 1 0,-3 7 0,-5 11 0,0 0 0,3 13 0,-3 5-1,0 2 0,7 3-16,-2 0-11,4-10 0,6-3-2,0-13 1</inkml:trace>
  <inkml:trace contextRef="#ctx0" brushRef="#br0" timeOffset="1051">794 576 83,'0'0'31,"0"0"-5,0 0-6,0 0-6,-9-5-14,9 5 0,0 0 0,-10 1 0,10-1 0,-8 11 0,4 2 0,0 4 0,1 5 0,-1 4 0,0 2 0,-2 3 0,0 0 0,-2-3 0,-2 0 0,-1-5 0,-1-3-17,-3-5-9,0-6-2,2-1-3,1-7 3</inkml:trace>
  <inkml:trace contextRef="#ctx0" brushRef="#br0" timeOffset="3014">1029 0 47,'0'0'31,"0"0"-2,0 0-4,0 0-7,0 0-4,1 8-5,0 3-9,0 7 1,2 12-1,2 10 0,-2 13 0,2 10 0,-2 11 0,2 5 0,-2 5-1,1-4 1,-2-5 0,1-10-1,0-8 1,-1-10 0,0-12-2,-1-12-9,3-9-9,-4-14-5,0 0-3,0 0-2</inkml:trace>
  <inkml:trace contextRef="#ctx0" brushRef="#br0" timeOffset="3295">970 603 53,'0'0'29,"0"0"-1,0 0-5,11 7-4,3 3-7,-3-3-5,2 0-7,2 0-8,0-5-16,-1-5-5,3-1-2,-5-7 0</inkml:trace>
  <inkml:trace contextRef="#ctx0" brushRef="#br0" timeOffset="3525">1239 562 70,'3'23'31,"4"10"0,-5 2-2,1 2-18,-1-1-24,5-3-12,0-6-5,-4-13-2,-3-14 1</inkml:trace>
  <inkml:trace contextRef="#ctx0" brushRef="#br0" timeOffset="3665">1206 479 40,'-9'-22'16,"-6"1"-7,10 7-7,5 14-15,-1-8-8</inkml:trace>
  <inkml:trace contextRef="#ctx0" brushRef="#br0" timeOffset="3886">1464 430 71,'-9'14'32,"4"5"-1,-6 5-3,-4 2-16,4 8-12,3 5 0,1-1-1,5 1 1,5-6 0,4-8-1,6-8 1,6-5-13,-2-11-9,4-11-7,2 1-1,-4-9 1</inkml:trace>
  <inkml:trace contextRef="#ctx0" brushRef="#br0" timeOffset="4196">1652 483 59,'0'12'30,"1"1"-1,-3 1-3,0 1-8,4 8-8,-3 0-10,0 2 0,1-3 0,0-2 0,0-2-4,-1-7-15,1-11-10,0 0 0,0 0-2</inkml:trace>
  <inkml:trace contextRef="#ctx0" brushRef="#br0" timeOffset="4587">1759 4 61,'0'0'33,"12"-5"-1,-12 5-3,6 18-11,2 7-13,-5 12-5,3 12 1,-5 11 0,-1 8-1,0 9 0,1-1-1,1-3 1,0-8-1,3-8-10,-2-17-10,3-14-9,4-10 1,-10-16-2</inkml:trace>
  <inkml:trace contextRef="#ctx0" brushRef="#br0" timeOffset="4827">1747 404 78,'0'0'31,"15"5"-1,-6 8-6,-4-1-12,8 2-10,-3 1-9,3-4-18,-3-6-4,5 0-4,-6-9 2</inkml:trace>
  <inkml:trace contextRef="#ctx0" brushRef="#br0" timeOffset="5047">1927 392 72,'11'19'32,"-9"-8"-1,4 8-4,2 3-16,-1-2-11,2-1 0,3-2 0,1-6-1,1-5 1,2-6 0,0-8 0,0-4 0,-2-2-1,0-2 2,-5 0-2,-1 1 2,-3 5-1,-5 10 1,0 0-1,-8 9 0,0 11 1,-2 12-1,-2 12 1,-2 14-1,1 7 0,-1 8 0,3 2 0,-1-3-4,8-2-18,0-8-7,1-13-1,4-8-2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32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72 82,'0'0'36,"-11"-9"-1,11 9-8,-15-10-19,15 10-8,-2-16 0,7 6 0,5-1 0,4 1 0,7 5 0,6 4 1,8 7-1,6 8 1,5 9-1,4 4 0,-1 3 0,1 2-1,-3-3 1,-3-3-1,-5-8 1,-6-5-2,-4-7-5,-10-9-17,-4-4-5,-4-5-1,-8-3 0</inkml:trace>
  <inkml:trace contextRef="#ctx0" brushRef="#br0" timeOffset="260">468 146 19,'-14'10'16,"-5"-5"-1,9 3 1,-2-5-12,2-3 4,10 0 7,-14 0-1,14 0 1,-13 3-2,9 5 2,-7 0-1,2 13 2,-5 4-8,1 12-7,0 7-1,4 6 1,6 4-1,6 0 1,7-1-1,9-5 0,7-11-1,9-9 1,13-11-24,0-12-6,-1-13-1,2-7-1</inkml:trace>
  <inkml:trace contextRef="#ctx0" brushRef="#br0" timeOffset="2093">1054 416 53,'3'-10'38,"-5"1"-5,3 0-3,-1 9-9,-3-9-11,3 9-6,-6 12-2,0 8-1,-2 12 0,2 7 1,-2 13-2,3 4-1,5 4 1,3-4-1,5 2 0,5-10 0,4-10 0,-17-38-2,41 43 3,-41-43-1,45 8-21,-45-8-9,0 0 0,48-41-3,-43 14-2</inkml:trace>
  <inkml:trace contextRef="#ctx0" brushRef="#br0" timeOffset="2363">997 675 87,'-14'0'36,"5"0"0,9 0-1,13-15-35,3 7-1,2-1-19,7-3-12,5-2-3,-6-2-2,3 0 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05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26 46,'2'-17'26,"-3"3"-1,1 14-2,0 0-1,13 38-3,-12 4-1,7 24-6,-6 9-5,4 14-7,-1 9 1,0 1-1,-2-8 0,-1-12 0,2-13-11,-2-20-15,1-19-7,1-15-1,-3-22-2</inkml:trace>
  <inkml:trace contextRef="#ctx0" brushRef="#br0" timeOffset="360">40 395 15,'9'-1'27,"-3"-7"0,9 5-2,1 2-8,2 0-2,8 11 1,-2-1-5,5 10-3,-5 5-2,0 9 1,-8 1-3,-4 9 0,-8 3-2,-8 2-3,-7 1 2,-4-1-2,-5-4 1,-2-5-1,-2-10 1,1-11-2,4-13-13,-1-13-8,7-12-7,7-6-3,2-9 1</inkml:trace>
  <inkml:trace contextRef="#ctx0" brushRef="#br0" timeOffset="871">419 592 25,'0'0'20,"11"10"-3,-3-5-1,2-2 2,6 2 1,-1-7-3,3-1-3,-3-8-1,5-4-3,-7-6 0,2 0-4,-5-6-2,-5 0-4,-4 2 1,-5 2-1,-6 6 1,-5 7-1,-4 8 1,1 10 0,1 11-1,3 11 2,5 11-2,5 4 1,7 6 1,6-1-2,7-7 1,3-5 0,6-11-12,-1-14-10,4-12-7,0-5-1,-5-13-3</inkml:trace>
  <inkml:trace contextRef="#ctx0" brushRef="#br0" timeOffset="1292">746 439 33,'0'0'31,"-2"8"0,2-8-7,0 14-7,6 2-3,-5 0-1,6 12-3,-4 0-5,2 5-5,0 1 1,-2-2-1,0-2 0,-2-7 0,2-7 0,-1-6 0,-2-10-1,11-6 1,-5-8-1,4-1 1,0-2 0,2 3-1,1 4 1,2 6 0,-2 6 1,3 7-1,-2 7 0,0 4-1,1 4-12,-3-5-8,1-5-9,1-4-3,-3-14 2</inkml:trace>
  <inkml:trace contextRef="#ctx0" brushRef="#br0" timeOffset="1752">1269 36 30,'0'0'32,"3"-14"0,-3 14-7,0 0-4,0 0-5,0 0-2,5 16-7,-2 3-2,1 7-4,-1 9-1,3 8 0,2 9 0,0 7 0,2 4 0,0 1 0,2-3 0,0-9 0,-2-8 0,0-12-1,0-13 0,-10-19 1,9 1-1,-11-11 0,-5-7-1,-6-2 1,-4 1 0,-7 0 1,-4 6-1,-2 4 1,4 7 0,2 8 0,4 7 1,9 6-1,6 2 1,10 4-1,5-2 0,6-1 0,6-6-1,6-7-17,1-6-10,-1-12-1,0 0-1,-5-8 1</inkml:trace>
  <inkml:trace contextRef="#ctx0" brushRef="#br0" timeOffset="2283">1501 483 62,'-1'9'30,"1"-9"-2,-1 14-6,4 1-6,-3 1-3,7 9-8,-2 2-5,-1 1 1,3 3-1,-3-6-1,5-1-15,-6-10-12,-3-14-4,0 0-2,7-28 2</inkml:trace>
  <inkml:trace contextRef="#ctx0" brushRef="#br0" timeOffset="2944">1702 353 37,'3'20'33,"-6"1"1,6 3-10,2 6-10,-2-2-3,6 7 1,-5-8-4,5-1-4,-3-7-4,1-6 0,-7-13 0,16 2 0,-7-16 0,2-5-1,0-4 1,2-2 0,0 2 0,2 6 0,0 11 1,-1 10-1,-1 10 0,0 9 0,-2 7 0,-1 2 1,2 1-4,-5-8-15,2-8-10,2-6-1,-11-11-1,18-11 1</inkml:trace>
  <inkml:trace contextRef="#ctx0" brushRef="#br0" timeOffset="3315">2179 416 48,'5'-9'28,"-5"9"2,0 0-6,-5-8-7,5 8-3,-11-5-3,11 5-11,-17 1 0,5 4 0,-1 6 1,0 5-1,0 5 0,4 3 1,2 0-1,5 0 1,3-3-2,6-6 1,2-8 0,4-9 0,2-8-1,0-5 1,-1-3 0,1-2-1,-5 1 1,1 1 0,-5 4 1,-1 6-1,-5 8 0,0 0 1,3 21 0,-2 4-1,-1 8 1,0 12-1,0 7 0,-4 8 0,2 2 0,-4 1-1,0-4 1,-4-8-1,-2-7 1,-4-13-1,-2-10-2,-3-14-15,0-13-9,1-6-1,-7-14-2,2-4 2</inkml:trace>
  <inkml:trace contextRef="#ctx0" brushRef="#br0" timeOffset="3795">1605 73 87,'-10'20'23,"-4"-7"-17,6-8-6,8-5-34,-1-17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38.3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 0 41,'0'0'33,"-10"4"2,10-4-2,0 0-13,-14 3-5,14-3-5,0 0-9,0 0-1,0 0 0,0 0 0,0 0 0,6 8 0,-6-8 0,14 5 0,-1 1 0,7 2 0,10 2 0,8 3 0,10 2 1,10 2-1,8 0 0,7 0 1,4-1-1,4-3 1,-4-2-1,-3-2 0,-5-1 0,-7-1 0,-4 3-1,-9 0-22,-5 2-7,-6 3-1,-11-4-5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12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192 375 38,'0'0'32,"0"0"-3,0 0-6,0 0-6,0 0-4,0 0-2,0 0-2,0 0-4,0 0-3,-9-8-2,9 8 0,0 0 0,-12-2 0,12 2 0,-14 0 0,6 1 0,8-1 0,-15 10 0,9 1 0,3 3 0,2 3 0,1 1 1,2 5-2,1 0 1,1 2 0,1 0 0,-2-2 1,-2 3-1,-2-1 0,-3-1 0,-4 1 0,-3-4 0,-3-2 0,-3-5 0,-2-4-1,3-6-13,-2-10-10,2-7-4,5-4 0,4-6-2</inkml:trace>
  <inkml:trace contextRef="#ctx0" brushRef="#br0" timeOffset="450">417 11 62,'0'-11'30,"0"11"-1,0-9-6,0 9-9,1 11-1,-2 7-6,6 11-6,-1 10-1,1 11 1,0 12-1,1 8 0,-1 6 0,0 0 0,1-5 0,-3-5 0,2-9 0,-4-11-7,6-13-15,-5-11-6,-2-22 0,0 0-2</inkml:trace>
  <inkml:trace contextRef="#ctx0" brushRef="#br0" timeOffset="691">386 540 94,'0'0'28,"9"9"1,4-4-1,4-3-28,8-7-5,6-4-24,1-4 1,-2-9-4,3 0-2</inkml:trace>
  <inkml:trace contextRef="#ctx0" brushRef="#br0" timeOffset="1091">726 404 80,'0'0'35,"-2"8"-6,4 6-9,-2-4-7,6 10-9,-3 3-4,2 3 0,-1 3 0,0 0 0,-1-4 0,-1-4 0,0-4 0,-2-5 0,0-12-1,0 0 1,-1-9 0,0-6-1,1-3 1,1-2 0,2-2 0,1 1-1,3 3 1,2 5-1,7 6-10,0 1-12,2 2-6,4 5 0,-1-2-2</inkml:trace>
  <inkml:trace contextRef="#ctx0" brushRef="#br0" timeOffset="1512">1029 463 32,'0'0'23,"0"0"0,0 0 0,0 0-4,0 0-3,1-9-2,-1 9-3,0 0-2,4-13-2,-4 13-5,8-9-2,-8 9 1,5-13-2,-5 13 1,3-14 0,-3 14 0,-3-15 0,3 15 0,-9-11 0,9 11 0,-15 5 1,7 9-1,1 6 1,2 6-1,3 6 0,4 2 0,5 2 0,3-1 0,4-4 0,3-9 0,4-4-9,-3-14-16,2-8-4,0-7 0,-3-9-1</inkml:trace>
  <inkml:trace contextRef="#ctx0" brushRef="#br0" timeOffset="1912">1267 333 89,'0'0'30,"0"0"-2,-10-3-1,10 3-21,-9 1-6,9-1 1,-7 17-1,3-3 1,-1 4-2,-1 3 2,0 2-2,-1 0 2,0 0-2,-2-2 1,0-2 0,1-5 0,-4-6-10,12-8-14,-12 10-4,12-10-1,0 0-1</inkml:trace>
  <inkml:trace contextRef="#ctx0" brushRef="#br0" timeOffset="2193">1454 320 90,'-2'-13'29,"2"13"0,-19 2 1,4 3-27,2 5-3,-1 6 1,0 6-2,1 3 2,2 3-1,2 2-2,-1-1-19,1 0-7,2 3-5,-6-9-2,3 3 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10.6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240 370 52,'2'19'35,"-3"-4"-1,5 8-3,0 8-15,-2-3-10,4 6-2,-2-2-5,0-6-11,1-2-12,-1-8-5,-4-8 0,0-8 0</inkml:trace>
  <inkml:trace contextRef="#ctx0" brushRef="#br0" timeOffset="281">199 31 56,'-11'-12'30,"-2"3"-1,-6 0 1,-3 3-15,2 10-4,-6 5-4,3 13-5,0 14-2,4 16 0,5 16 0,9 15 0,10 13 0,10 7 0,9 4 0,8-7 0,9-12 0,5-15 0,2-22 0,1-25-1,3-29 1,-2-24 1,-4-26-1,-4-17 0,-7-15 0,-9-10-1,-12-4 1,-13-2 1,-17 4-2,-15 9-2,-13 17-12,-15 16-12,-7 18-6,3 24-2,-3 14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16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300 627 62,'5'16'36,"1"5"-1,9 16 0,5 14-14,12 8-21,10 8 0,12 13-1,8 4 1,2-3-1,5-3 1,0-7-1,-2-8 1,-5-8-4,-8-13-20,-4-14-7,-4-4-3,-11-16-2</inkml:trace>
  <inkml:trace contextRef="#ctx0" brushRef="#br0" timeOffset="661">1426 1236 39,'-9'5'34,"9"-5"-2,-8 2-9,8-2-5,0 0-3,0 0-2,0 0-8,0 0-2,-5-11-3,5 11 0,0 0 0,0 0 1,0 0-1,10-4 0,-10 4 1,10 5-2,-2 0 1,0-2 0,2 3 0,2 2 0,0 0 0,0 3-1,0-4 2,1 5-1,-4-4 0,0 2 0,-9-10 0,13 11 0,-13-11 1,6 8-1,-6-8 0,0 0 0,0 0-1,2 10 1,-2-10 0,-1 10 0,1-10 0,-2 10 0,2-10 0,-3 13-1,3-13 1,0 0 0,-4 10 0,4-10 0,0 0 0,0 0 0,-11 8 0,11-8 0,-8 6 0,8-6 0,-8 7 0,8-7 0,-9 7 0,9-7 0,-11 8 0,11-8-1,-15 8 1,15-8 0,-16 10 0,7-4 0,0-1 0,9-5 0,-15 12 0,15-12 0,-11 9 1,11-9-2,-8 8 1,8-8 0,0 0 0,-7 8 1,7-8-2,-3 9 1,3-9 0,-6 17 1,4-7-1,-1 4 0,0 1 0,0 1 0,-1 1 0,2 0 0,-1-2 0,2-1 1,0-3-2,3 0 2,2-2-2,2-1 2,2-2-1,2 0 0,5-1 0,1-1 0,2-2 0,1 0 0,-1 1 0,0-2-1,1 0-4,-5-5-15,-1-1-9,-1-2 0,-3-3-1,-2-3 1</inkml:trace>
  <inkml:trace contextRef="#ctx0" brushRef="#br0" timeOffset="1603">1482 1106 53,'-10'-7'29,"-3"-3"1,-1 3-3,2 3-10,-8-5-3,3 10-4,-8-2-7,1 8-2,-2 3-1,-2 6 1,0 12-1,1 8 0,3 10 0,4 11 0,5 11-1,4 10 1,9 9 0,9 4-1,9-2 0,8 1 1,8-6-1,6-11 0,9-20 1,5-17-2,6-21 2,0-22 0,4-22 0,-3-23 1,-1-26-1,-6-17 0,-9-10 1,-12-4 1,-15 5-2,-19 7 2,-21 17-2,-16 16-7,-14 28-16,-12 22-5,-8 26-1,-1 19-1</inkml:trace>
  <inkml:trace contextRef="#ctx0" brushRef="#br0" timeOffset="23504">45 0 70,'0'0'30,"-6"9"-6,5 11-3,-6 9-3,5 22-2,-7 15-10,2 17-6,2 20 0,2 12 0,0 12-5,1 0-25,3-13-3,5-6-1,-4-22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20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145 22 49,'0'0'37,"-5"-13"-6,2 4-7,3 9-4,0 0-2,-1 11-6,-1 4-6,5 13-3,0 11-3,-1 14 1,3 12-1,-1 13 0,1 8 0,0 2 0,-2-1 0,1-5 0,-3-11 0,1-13 0,-1-10-7,-5-18-14,2-14-10,2-16 0,-11 1-1,3-13 1</inkml:trace>
  <inkml:trace contextRef="#ctx0" brushRef="#br0" timeOffset="270">0 638 56,'19'-5'32,"-2"9"-1,3 1 1,7 4-12,-3-12-4,6 5-9,-4-4-14,-3-7-19,1-1-5,-1-2 1,-1 1-3</inkml:trace>
  <inkml:trace contextRef="#ctx0" brushRef="#br0" timeOffset="511">439 506 83,'0'0'32,"-14"13"0,8 2 0,-4 6-17,9 13-10,1 2-4,3 4 0,3 3 0,4-2-1,3-8 0,0-8-1,2-14 1,-3-13-1,0-11 1,-4-10-1,-4-8 0,-4-4 0,-3 2 0,-7-4-7,1 7-17,-5 0-5,-1 10 0,0 4-2</inkml:trace>
  <inkml:trace contextRef="#ctx0" brushRef="#br0" timeOffset="831">597 565 47,'9'11'31,"-5"-1"1,-1 1-7,7 11-5,-5-1 0,8 11-5,-7-6-8,7 4-3,-5-6-3,-1-4-1,-1-5 0,-6-15-1,9 4 0,-6-15 0,0-5 0,-1-6 0,1-2 0,-1 1 1,3 1-3,-1-1-10,8 14-16,0 8-1,4 5 0,5 3-3</inkml:trace>
  <inkml:trace contextRef="#ctx0" brushRef="#br0" timeOffset="1122">1044 579 82,'-2'-15'32,"-2"3"0,-2 0 0,-4-3-23,5 7-6,5 8-1,-12 0 0,7 11-1,1 8 1,0 5-2,1 5 2,0 4-2,1 2 1,-2-4-1,2 0 0,-4-4 0,-1-4 0,-3-4 0,-2-4 0,0-4-9,-4-6-16,4-1-5,2-4-1,2-3-1</inkml:trace>
  <inkml:trace contextRef="#ctx0" brushRef="#br0" timeOffset="1452">1192 565 89,'15'11'31,"-10"1"0,3 7-7,-4-2-14,8 9-2,-7-4-2,2 4-5,0-4-3,-6-6-11,4-5-17,-5-11-1,-1-8 0,-3-14 0</inkml:trace>
  <inkml:trace contextRef="#ctx0" brushRef="#br0" timeOffset="1612">1170 446 98,'-8'-12'7,"0"4"-7,0-2-10,8 10-25</inkml:trace>
  <inkml:trace contextRef="#ctx0" brushRef="#br0" timeOffset="1973">1472 525 57,'-1'14'38,"1"-14"-3,-9 20-7,9 3-8,-3-4-8,7 12-6,1-1-4,3-1-2,2-2 0,3-6 0,1-8-1,0-9 1,0-8-1,-3-12 0,-2-7 0,-5-3 0,-4-2-1,-7-6-12,0 6-17,-5 4 2,-4 3-2,1 5 0</inkml:trace>
  <inkml:trace contextRef="#ctx0" brushRef="#br0" timeOffset="2253">1660 495 85,'0'0'32,"0"0"-2,3 9 3,-4-1-18,1-8-15,6 15 1,0 1 0,1 6 0,1 1-1,1 4 1,0 1-1,1-1 0,1-3 0,0-6-1,-2-8 0,2-7 0,0-3 0,0-5 1,2-2-1,2 2 1,-1 3 0,1 2 0,4 8-13,-4-2-17,1 1 0,-3-2 0,-1-1-1</inkml:trace>
  <inkml:trace contextRef="#ctx0" brushRef="#br0" timeOffset="2654">2127 636 91,'0'0'30,"0"0"0,-11-11-4,11 11-16,-13-4-8,4 0-2,-3 3 1,0 2 0,-2 6 0,2 3 0,0 5 0,5 4 1,2 1-2,6 0 1,3-1-1,4-3 0,5-7 0,0-3-1,2-6 1,-2-5-1,2-2 1,-4-1-1,-1 1 1,-10 7 1,12-9-1,-12 9 0,0 0 1,10 12 0,-8-4-1,-2-8 0,4 15 0,-4-15-8,8 4-14,-8-4-8,8-18 0,-5-2-2,2-4 1</inkml:trace>
  <inkml:trace contextRef="#ctx0" brushRef="#br0" timeOffset="3014">2206 231 77,'6'-31'32,"1"12"0,1 11-5,4 17-8,-4 3-8,5 19-9,-2 11-1,1 11 0,1 11-1,-2 7-1,-2 5 1,-2 1 0,-2-4-1,-4-10-24,4-5-8,2-8-5,-3-21 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24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98 524 66,'0'0'34,"-1"-15"-6,-1 3-5,2 12-4,-4-18-6,4 18-7,-1-14-5,1 14-1,-3-13 0,3 13 0,-5-9 0,5 9 0,0 0 0,-10-8 1,10 8-1,-9 1 1,9-1 1,-12 8-1,12-8 1,-10 19-1,7-1 0,3 2 0,2 7-1,2 1 1,3 4-1,1 0 0,1 0 0,-1-1 1,-2-4-1,0-1 0,-5-3 0,-3-2-1,-3-3 1,-3-4-2,-1-6 1,-5-6-6,4-2-14,-3-8-10,2-7 0,1-5 0,3-4 0</inkml:trace>
  <inkml:trace contextRef="#ctx0" brushRef="#br0" timeOffset="421">254 65 92,'7'-24'30,"-5"6"1,-1 6 2,-5 1-24,4 11-7,0 0-1,7 23 0,-1 6-1,4 13 1,2 14 0,1 15-2,1 11 1,1 8 1,-1 0-1,-5-1 0,1-6 0,-2-10-1,-1-15 1,-4-15-1,1-15 0,-3-17-10,-1-11-9,0 0-5,0-18 0,-10-6 2,1 2 0,-8-10 7,5 8 5,-4 5 17,0-1 12,7 11 8,0-1-1,9 10-1,0 0-3,23-4-2,-10 0-8,10 0-7,4 0-12,-2-8-21,3-3-2,-1-5 0,-2-3-1</inkml:trace>
  <inkml:trace contextRef="#ctx0" brushRef="#br0" timeOffset="1002">581 637 80,'0'0'33,"0"0"-2,0 0-8,0 15-6,0-15-6,6 19-7,-3-6-3,3 3 0,-2 0 0,1 1-1,-2-2 0,-1-4-1,1-3 0,-3-8 0,0 0-1,0 0 1,1-18 0,-1 1 0,1-2 0,1-2 0,1 1 1,1 0 0,3 3 1,2 2-1,5 7 0,2 2 0,2 6-4,-1-2-4,7 10-6,-8-4 2,5 6-1,-8-6 1,3 7 0,-16-11 4,16 11 7,-8-5 7,-8-6 5,11 1 2,-11-1-1,0 0 0,8-12 0,-8 12-3,8-11-4,-8 11-2,8-10-3,-8 10 0,2-11 0,-2 11 1,0 0-1,-9-5 1,9 5-1,-15 9 1,7 3 1,2 5-1,1 3-1,5 6 1,7-1 0,4 4-1,6-3 0,3-4-2,3-5 1,1-10-10,5-6-18,-4-9-1,-4-7-1,-3-10-1</inkml:trace>
  <inkml:trace contextRef="#ctx0" brushRef="#br0" timeOffset="1612">1107 500 93,'0'0'30,"6"8"1,-6-8 1,-8 2-23,8-2-8,-6 18 0,3-5-1,-1 4 1,1 5 0,-1 3 0,1 5-1,0-2 1,0 1-1,1-4 0,0-2 0,0-3-1,-3-10-9,5-2-18,0-8-3,0 0 0,-9-6-1</inkml:trace>
  <inkml:trace contextRef="#ctx0" brushRef="#br0" timeOffset="1903">1313 521 99,'0'0'30,"-11"-3"1,0 8 1,-6 3-29,3 3-2,1 3 0,1 4 0,2 4 0,4 2 1,0 2-2,4-1 1,2 1-14,-3-4-18,2-1 0,-3-6 0,-3-3-1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28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74 147 60,'0'0'37,"0"0"-3,0 0-10,0 0-6,0 0-6,0 0-8,0 0-4,5 59 0,-5-59 0,12 72 0,-6-34 1,-1 4-1,-5-42-3,13 70-5,-13-70-20,3 38-3,-3-38 2,0 0-4</inkml:trace>
  <inkml:trace contextRef="#ctx0" brushRef="#br0" timeOffset="241">0 0 75,'0'0'2,"0"0"-3,4 8-4,-4-8-25</inkml:trace>
  <inkml:trace contextRef="#ctx0" brushRef="#br0" timeOffset="491">251 99 80,'-3'10'33,"3"-10"1,0 0-4,-1 44-19,1-44-9,13 47-2,-13-47-1,16 61 1,-16-61 0,13 63 0,-13-63-3,12 44 2,-12-44-1,0 0 1,0 0 1,0 0 0,0 0 0,35-42 0,-35 42 3,0 0-2,39-30 0,-39 30-1,0 0-2,55 40-21,-55-40-8,36 44 1,-36-44-3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29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22 78,'0'0'32,"5"20"0,1 11 0,0 8-13,6 11-18,5 12-2,2 9 1,3 5-2,-1-6 0,-1-1 0,-4-10-1,4-4-21,-6-15-9,-14-40 0,15 38-3</inkml:trace>
  <inkml:trace contextRef="#ctx0" brushRef="#br0" timeOffset="240">73 343 63,'11'9'36,"6"-1"-1,0 5-2,-17-13-21,43 28-7,-43-28-1,46 42-5,-46-42 1,39 58-1,-39-58 2,20 70-1,-20-70 0,-2 63 0,2-63-1,-21 41-5,21-41-17,0 0-8,-53 9 0,53-9 0</inkml:trace>
  <inkml:trace contextRef="#ctx0" brushRef="#br0" timeOffset="551">366 441 72,'0'0'33,"0"0"-1,0 0-1,11 43-16,-11-43-11,5 49-8,-5-49 4,16 64 0,-16-64 1,25 49-2,-25-49 2,0 0-3,49 5 2,-49-5 1,25-48-1,-25 48-1,9-67 0,-12 32 1,-4 3-16,-10 4-11,-5 1-2,-2 6-1,-1 4 2</inkml:trace>
  <inkml:trace contextRef="#ctx0" brushRef="#br0" timeOffset="931">639 24 69,'-2'-10'31,"2"10"-1,1-14 0,-1 14-12,0 0-8,8 0-8,-2 10-1,2 6 0,4 8 0,2 5 0,3 9-1,0 11 0,4 8-1,-1 4 1,-1-1 0,0 0-1,-3-4 1,-3-7-2,-2-9 1,-11-40-1,13 45 2,-13-45-2,0 0 1,0 0 0,0 0 1,-54-22 0,54 22 0,-53-24 1,53 24 0,-49-7-1,49 7 1,0 0-1,-35 27-1,35-27 0,0 0 0,37 49 1,-37-49-1,46 17-14,-46-17-10,59 3-5,-59-3-1,48-30 2</inkml:trace>
  <inkml:trace contextRef="#ctx0" brushRef="#br0" timeOffset="1332">921 423 83,'0'0'30,"0"0"-3,21 38 5,-21-38-22,0 0-10,50 53-1,-50-53 1,41 27 0,-41-27 0,37 9 3,-37-9-4,0 0 3,36-2-3,-36 2 0,0 0 1,0 0 1,0 0-1,0 0 0,0 0 2,1 58-2,-8-20 1,0 9-1,-1 13 0,-1-4-9,5 9-21,-2-4-2,2-6 1,-1-8-1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30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72 351 70,'-9'5'32,"9"-5"-2,-14 3 0,1-5-12,13 2-7,0 0-8,0 0-6,-31 53 4,31-53-4,-2 68 2,8-28 1,3 1 0,5 2-1,3-5 1,-17-38 2,44 52-5,-44-52-16,46 9-11,-46-9-2,46-23 0,-46 23-1</inkml:trace>
  <inkml:trace contextRef="#ctx0" brushRef="#br0" timeOffset="280">379 429 86,'0'0'31,"0"0"-1,0 0 2,0 0-28,10 52-4,-10-52 1,8 40 0,-8-40 0,14 44 0,-14-44 1,0 0-3,25 44 3,-25-44-3,0 0 0,0 0 0,0 0 0,18-49 2,-18 49-2,-13-39 2,13 39-2,0 0-12,-39-41-18,39 41 1,0 0 3,-38-27-4</inkml:trace>
  <inkml:trace contextRef="#ctx0" brushRef="#br0" timeOffset="781">647 429 65,'0'0'32,"0"0"-2,0 0-1,0 0-11,0 0-10,0 0-4,0 0-4,0 0 1,0 0-3,0 0 2,5 41 3,-5-41-3,0 0 1,18 54-2,-18-54 2,13 45-2,-13-45-13,0 0-14,0 0-2,0 0 0,0 0-2</inkml:trace>
  <inkml:trace contextRef="#ctx0" brushRef="#br0" timeOffset="1031">578 283 95,'-15'-4'29,"15"4"-21,0 0-8,-1-14-25,5-1-7</inkml:trace>
  <inkml:trace contextRef="#ctx0" brushRef="#br0" timeOffset="1341">832 0 98,'-10'13'31,"8"5"0,3 13 0,2 6-30,7 15-1,2 13 0,0 5 0,1 3-1,1 1-1,-2-5 2,-1-9-2,-2-7-3,-9-53-20,14 49-6,-14-49 1,0 0-2</inkml:trace>
  <inkml:trace contextRef="#ctx0" brushRef="#br0" timeOffset="1652">1198 360 65,'0'0'33,"0"0"-3,0 0 0,-11-4-8,11 4-12,-15 1-9,4 2-1,-3 0-1,-1 2 2,1-3-1,14-2-1,0 0 0,-35 44 0,35-44 1,-14 38 0,14-38 0,-9 44-2,9-44 2,-9 52-1,9-52-23,-9 53-6,9-53-1,-23 43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12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3 60,'0'0'36,"-11"6"-2,11-6-7,0 0-9,13-1-19,2 1 1,5-2-1,5 1 1,5 0-1,5 0 1,2 0 0,0-1 0,-1 2 1,-4-1-2,-3 2-8,-10 1-9,0 0-9,-6 1-1,-13-3-2,7 10 1</inkml:trace>
  <inkml:trace contextRef="#ctx0" brushRef="#br0" timeOffset="320">79 259 69,'-10'20'31,"10"-20"1,0 0 2,0 0-29,0 0-6,52 18 1,-52-18 0,64 12 0,-26-1-25,6-7-5,2 2 0,-9-17-7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43.0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66,'-12'-14'34,"12"14"-4,0 0-6,0 0-7,17 24-8,14 8-9,13 15 0,15 15 0,13 11-1,13 9 1,7 7 1,6 3-4,-2-8-21,-5-11-6,-7-6-1,-13-16-3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44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173 612 42,'0'0'32,"2"8"2,-2-8-7,0 0-9,0 0-6,7-14-3,1 9-7,0-2-1,1 2-1,1-1 0,1 4-1,1 1 1,-1 2 0,0 4 0,0 1 0,-1 4 0,0 2 0,1-1-1,-3 2 2,0 2-2,-4 1 2,-1 0-1,-3 2 0,-3 0 0,-1 0 0,-4-1 0,-1-2 0,-1-1-1,1-4 2,1-1-2,8-9 1,-12 8 0,12-8 0,0 0 0,0 0 0,5 12 0,1-4 0,1 4 0,1 3 0,1 4 0,-3 2 0,0 3 0,-5 0 1,-1 1-1,-5-2-1,-3-1 1,-3-5-3,-3 1-10,-4-7-7,-1-6-5,0-3-4,-2-11-1,4 0 2</inkml:trace>
  <inkml:trace contextRef="#ctx0" brushRef="#br0" timeOffset="621">247 339 72,'-9'-16'31,"0"5"-2,-5 3-9,-5 1-5,0 9-4,-5 4-12,-1 8 0,-2 13 1,0 10-1,2 16 1,3 15-1,7 14 1,7 12 0,7 7 0,9 1 0,13-5 0,9-8 0,9-15 0,11-20 0,7-26 1,7-24-1,7-26 1,4-19 0,-3-16-1,-4-10 1,-12-6 0,-10-3-1,-18 3 0,-18 5 0,-20 8 1,-19 3-6,-16 5-20,-11 6-4,-12 3 0,1 11-1</inkml:trace>
  <inkml:trace contextRef="#ctx0" brushRef="#br0" timeOffset="2163">1139 115 77,'5'-19'26,"2"5"-3,-4 4-3,5 12-4,-3 7-4,3 13-7,-2 13-5,1 13 0,1 15 0,1 12 0,1 9 0,-1 6 1,0 1-1,0-3 0,-1-7 0,-1-9 0,0-11-9,-4-16-15,-1-14-5,0-10 0,-2-21-1</inkml:trace>
  <inkml:trace contextRef="#ctx0" brushRef="#br0" timeOffset="2434">971 731 60,'10'-5'30,"8"6"0,1-1-6,4-3-10,8 4-1,0-6-5,3 0-9,5 2-13,-5-3-9,-1-3-6,2 4-2,-5-3 2</inkml:trace>
  <inkml:trace contextRef="#ctx0" brushRef="#br0" timeOffset="2674">1529 594 77,'0'0'31,"-11"-3"-2,3 10-8,-2 4-5,2 13-9,1 10-8,-1 7 1,4 8-1,3 3 1,6 3 0,4-5 0,4-8 1,5-17-1,1-16 0,5-19 0,1-19 1,-2-12-1,-3-11 0,-4-3 0,-8-4 0,-8 2-1,-7 4-3,-8 2-16,-4 9-9,0 9 0,-3 5-1,6 8 0</inkml:trace>
  <inkml:trace contextRef="#ctx0" brushRef="#br0" timeOffset="3084">1774 477 63,'0'0'30,"0"0"0,-6 13-2,5-4-9,4 13-10,-1 4-9,1 9 0,3 5-1,-2 6 1,1-1 0,0-2 0,0-4 0,-1-7 1,0-9-1,1-13 0,-5-10 0,15-17 1,-5-9-1,2-7 0,-3-7 1,2-3-2,0 1 2,-3 4-2,1 7 0,-2 5-5,3 14-9,-10 12-4,20-6-6,-6 12-3,2 0-3,6 1 2</inkml:trace>
  <inkml:trace contextRef="#ctx0" brushRef="#br0" timeOffset="3485">2255 531 74,'6'-14'26,"-6"14"-3,1-8-2,-1 8-4,0 0-2,0 0-6,-10 5-10,10-5 1,-12 5 0,12-5-1,-14 5 1,6-1 0,0 1-1,8-5 1,-14 16-1,8-4 0,-1 3 1,2 2 0,1 4-1,-1 0 1,1 3 0,-2 0 0,1 0 0,-1-3 0,-1-1 0,-1-1 1,-2-4-2,1-3 2,-1-4-4,-3-7-14,5-4-9,8 3-3,-12-13-1,10 5 0</inkml:trace>
  <inkml:trace contextRef="#ctx0" brushRef="#br0" timeOffset="3956">2394 524 56,'0'0'30,"10"5"0,-8 5-8,-2-1-6,4 11-2,-5-2-5,1 7-9,-2 5 0,0 2 0,-1 1 0,-1-3 0,2-3 0,0-7-1,5-7-16,-3-13-8,2-8-5,5-9 0,-2-11 0</inkml:trace>
  <inkml:trace contextRef="#ctx0" brushRef="#br0" timeOffset="4146">2413 430 18,'-2'-33'14,"-8"1"-8,4 9-6,3 14-10,-3-1-4</inkml:trace>
  <inkml:trace contextRef="#ctx0" brushRef="#br0" timeOffset="4637">2649 448 46,'0'0'30,"0"0"-3,-6-10-4,6 10-4,-8-2-2,8 2-4,-16 18-6,8 1-8,-1 7 0,0 6 0,2 5-1,1 2 1,6-3 1,4-3 1,6-9-1,4-11 2,3-12-1,3-11 0,1-11 1,-1-7-1,-6-4-1,-3-4 1,-7-2-1,-6-2-20,-4 3-10,-3 7 0,-3 3-2,2 6 2</inkml:trace>
  <inkml:trace contextRef="#ctx0" brushRef="#br0" timeOffset="5057">2837 373 75,'0'0'29,"0"0"-5,8 0-2,-8 0-6,-4 23-4,1-4-12,-3 4-1,-1 4 1,0 1 0,1 3 0,2 1 0,-1-3 0,3-1 0,0-7 0,4-6 1,2-7 0,-4-8 0,16-8 0,-4-8-1,3-5 1,2 0-1,0 0 0,0 3-2,1 10 1,0 8 0,-1 13-1,0 7 1,-2 9-1,-1-1-1,4 3-15,-4-3-8,-2-8-4,3-6-1,-4-12 1</inkml:trace>
  <inkml:trace contextRef="#ctx0" brushRef="#br0" timeOffset="5528">3222 561 34,'8'-9'31,"-8"9"-5,-4-12-4,4 12-3,-5-12-2,5 12-3,-7-15-3,7 15-6,-8-12-4,8 12-1,-10-10 0,1 8-1,9 2 0,-16 7 0,4 2-1,4 5 2,-3 3-2,3 5 1,-3-1 0,5 2 1,1-3 0,3-2 0,2-5 0,2-5 1,-2-8 0,10 0-1,-10 0 1,15-13-1,-4 7 1,-1 2-2,0 3 2,1 4-1,-1 5 0,0 3 0,-1 1 0,-1-1 0,0 0-15,0-4-12,-8-7-3,10-12-1,-6-6 0</inkml:trace>
  <inkml:trace contextRef="#ctx0" brushRef="#br0" timeOffset="5969">3428 0 83,'9'25'31,"-4"21"0,-5 15-4,-1 12-27,-4 10 0,-2 6 0,-2-3-6,5-3-17,0-7-7,-1-12-1,2-9 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51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89 533 57,'0'0'32,"0"0"-3,2-12-5,-2 12-5,0-9-4,0 9-8,0 0-5,0 0-2,0 0 0,0 0 0,-5-9 0,5 9 0,-8-2 0,8 2 0,-12-1 0,12 1 0,-15 6-1,6-1 1,1 4-1,0 1 1,2 3-1,0 1 1,2 2-1,3 3 1,4 0-1,2 0 1,3 0 0,4-1 0,0 0 0,2-1 0,-2 0 0,1-1-1,-4-2 2,-2 1-2,-2-1 1,-4 0-1,-3-1 1,-3-1 0,-3-1 0,-4-2 0,-1-3 0,-2-2 1,-1-2-1,1-3-5,5 0-16,1 0-8,9 1-1,-5-12 0</inkml:trace>
  <inkml:trace contextRef="#ctx0" brushRef="#br0" timeOffset="561">418 0 80,'-4'17'31,"5"6"-1,-3 8-1,0 8-20,2 14-9,2 10 0,0 9 0,-1 6-1,-1 2 1,-3 1 0,1-4 0,-1-7 0,-1-11-1,2-8-6,-4-16-14,5-12-7,1-7-1,0-16-2,0 0 1</inkml:trace>
  <inkml:trace contextRef="#ctx0" brushRef="#br0" timeOffset="812">317 630 57,'0'0'30,"14"-11"1,-1 9-2,2 1-9,1-3-7,4-2-30,2 1-12,2 1-2,-6-4 0,4 1 0</inkml:trace>
  <inkml:trace contextRef="#ctx0" brushRef="#br0" timeOffset="1122">663 461 77,'0'0'31,"0"0"0,0 0-11,-8 11-8,9 6-6,-2 3-6,1 4-1,-1 4 0,1 2 1,-1 4 1,2-5-1,-2-1 0,2-7 1,-1-7 0,0-14 0,0 0-1,0 0 1,9-28-1,-4 0 1,2-9-1,-1 1 0,2 1 0,-1 2 0,2 6-1,-1 5 0,3 11-7,-4 2-14,6 6-7,2 5-1,0-2-1</inkml:trace>
  <inkml:trace contextRef="#ctx0" brushRef="#br0" timeOffset="1593">996 483 33,'15'-11'22,"-8"3"2,0-3-1,1 3-4,-6-7-2,4 6-3,-9-5-3,5 5-1,-9-3-4,7 12-5,-17-8-1,3 11 0,-1 9 0,-1 5 0,2 9-1,2 6 1,2 5-1,4 2 1,3 0 0,4-2 0,5-5 0,2-7 0,4-7 0,-1-9-8,7-5-13,-5-6-7,2-9-2,4 1-1</inkml:trace>
  <inkml:trace contextRef="#ctx0" brushRef="#br0" timeOffset="2063">1273 356 41,'0'0'31,"-1"-12"-2,1 12-6,-3-9-3,3 9-5,0 0-3,0 0-7,-10-6-5,10 6 0,-9 3 0,9-3-1,-10 14 1,5-1-1,2 4 1,0 5-1,0 5 1,1 1 0,2 1 0,1 0 0,-1-1 0,1-2 0,-3-4 0,-1-3 0,-2-4 0,-3-4 1,-2-3-1,-2-3 1,0-3-12,-4-6-11,1-4-7,5 0-3,1-4 2</inkml:trace>
  <inkml:trace contextRef="#ctx0" brushRef="#br0" timeOffset="2574">1498 231 69,'-3'-10'32,"3"10"0,-9-4-7,9 4-12,-11 3-7,11-3-6,-9 15 0,7-4-1,-1 5 1,1 3-1,0 3 1,1 4 0,-1 1 0,0-1 0,0 1 0,-1-1 0,-3-2 1,-3-2-1,-4-2-1,-3 0-9,-5-4-18,0-2-2,-1 4-2,-3-4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8:59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25 12 28,'-11'4'20,"11"-4"3,0 0 0,-10 1-4,10-1-2,0 0-2,0 0-1,0 0-3,-4 8-4,4-8-7,0 0 0,0 0 0,0 0 0,9 0 0,-9 0 0,13-2 0,-4 0 0,1-1 0,3 1 0,2-1 1,1 0-1,2-1 0,4 0 0,2 1 0,3 2 0,7 3 0,2 5 0,4 3 0,2 5 0,3 9 0,0 3 0,0 2 0,1 0 0,-4-2 0,-3-3 0,-4-5-1,-4-6-15,-1-10-12,-3-1 1,-10-8-2,-3-3 1</inkml:trace>
  <inkml:trace contextRef="#ctx0" brushRef="#br0" timeOffset="621">409 220 92,'-17'26'29,"1"17"0,-2 9 0,3 18-28,6 7-1,7 7 0,8 0 0,8-3 0,9-10 0,8-15 1,8-13-1,5-21 0,4-17-17,2-16-12,2-7 0,-3-13-2,1-2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01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338 150 35,'0'0'31,"0"0"-2,0 0-7,0 8-2,-3 2-2,-7 0-5,0 9-2,-9 2-9,-1 4-2,-6 7 0,-5 2 0,-4 0 0,-1 0 0,1-3-1,1 0 1,5-6 0,4 0 0,8-2 0,9 1 0,9 2 0,7 0 0,10 4 0,6 0 1,7 0-1,4 1 0,5-6 0,0-3 0,1-3-7,-1-5-21,-4-8 0,-3-4-1,-7-8-1</inkml:trace>
  <inkml:trace contextRef="#ctx0" brushRef="#br0" timeOffset="751">947 160 22,'0'0'24,"5"-13"5,-3 3-1,1 2-8,-3-3-3,0 11-1,2-16-5,-2 16-2,-1-15-4,-3 6-4,1 1-1,-3 0 0,-1-3 0,-1 1 1,0 0-1,-2 1 0,1 1 0,1 1 0,-2 3 0,1 1-1,1 3 1,-1 2 0,1 3 0,-1 1 0,0 3 0,1 3 0,1 2-1,1 4 2,2 7-2,2 4 1,3 4 0,3 4 0,3 7 0,5 3 0,1 4 0,3 0 0,3 2 0,0 0 0,-3-3 0,-2-1 0,-4-4 0,-8-1 1,-3-4-2,-8-5 1,-7-4 0,-5-7 0,-4-5 0,-3-6 0,-2-8-5,-2-9-16,3-5-7,5 0-1,4-3 0,5 3 0</inkml:trace>
  <inkml:trace contextRef="#ctx0" brushRef="#br0" timeOffset="1542">1283 546 63,'1'-9'30,"-1"9"-7,1-8-1,-1 8-4,0 0-3,0 0-7,-1-9-6,1 9-2,0 0 0,0 0 0,-10 0 0,10 0 0,-8 3 0,8-3 0,-10 7 0,10-7 0,-8 14 0,5-4 0,2 4 0,3 1 0,1 1 0,1 3 0,3 1 0,-1 0 0,1-1 0,-1-1 0,-1-2 0,-3-1 0,-2 0 0,-4-3 0,-5-2 0,-4-3 0,-1-2 0,-1-2 0,-1 0-5,0-6-17,5-3-6,11 6-1,-12-14 0</inkml:trace>
  <inkml:trace contextRef="#ctx0" brushRef="#br0" timeOffset="2023">1484 602 73,'7'12'30,"3"4"0,1 4-9,0-2-5,6 7-4,-2-3-12,4 0 0,-3-4 0,1-4 0,-1-1-3,-4-10-18,1-5-7,0-5 0,-4-6-2,0 0 1</inkml:trace>
  <inkml:trace contextRef="#ctx0" brushRef="#br0" timeOffset="2293">1718 570 82,'2'17'30,"-1"2"-1,0 6-6,1 11-10,-7 3-7,-3 10-6,-7 7 0,-5 8 0,-9 7 0,-7 4-1,-6 2-25,-3 2-4,-9-6-2,2 3-1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08.3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85 95 41,'0'0'32,"-2"10"1,2-10-6,-7-3-10,7 3-4,0 0-4,0 0-9,-10-10 0,10 10 0,-9-5 0,9 5 0,-12-1-1,12 1 1,-11 5 0,11-5 0,-12 14-1,7 0 1,1 2 0,-1 6 0,2 2 0,0 5 0,1 3-2,2 3 2,2 5 0,2-2 0,3 2 0,3-4 0,3-1 0,3-5 0,1-4 0,2-4 0,1-10 0,1-5 0,-2-6 2,0-5-2,-3-7 0,-1-5 1,-4-5-1,0-3 1,-5-3-1,-2-3 1,-3-2-1,-4-3 0,-3-3 0,-4 0 0,-2-3 0,-3 0 0,0 2 0,-3 2 0,-1 5-1,1 5 1,1 9 0,2 4-1,2 7 1,2 6 0,3 3-1,8-2 1,-6 16-2,10-5 2,5 0 0,4 1 0,5-1 0,5-5 2,5-2-2,4-7 0,2-4 0,1-4 0,0-3 0,-2-3-15,-1-1-12,0 5-1,-7-1-1,0 7 1</inkml:trace>
  <inkml:trace contextRef="#ctx0" brushRef="#br0" timeOffset="16244">397 889 18,'4'9'19,"-4"-9"-4,6-13-1,0-3 1,1-8 1,5-5-1,-2-8-1,4-2-2,-2-6-3,4 3-2,-3-4-1,3 2-3,-4 0-1,1 6-1,-1 0 1,0 7 1,-4 3-1,2 7 1,-4 6 0,-6 15-1,14-5 1,-7 15-1,-2 11-1,3 9 0,2 7 0,1 9-1,4 5 0,0 5 0,2 1 0,2-2 0,0-4 0,0-8-1,0-5-8,-7-13-11,1-7-9,-3-9-2,-10-9-2,7-10 1</inkml:trace>
  <inkml:trace contextRef="#ctx0" brushRef="#br0" timeOffset="16724">590 596 60,'0'0'33,"-1"13"-2,6-5 0,-5-8-13,14 10-12,-2-10-9,2-2-23,2 3-7,-3-6-1,4 2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32.5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336 5 25,'12'-4'20,"-12"4"5,0 0-1,9-1-3,-9 1-1,0 0-2,-13 7-1,7 1-5,-8 0-5,1 4-7,-4 3 0,-4 5 0,-5 3 0,-3 3 0,-5 5 0,-3 2 0,2 1-1,0 0 1,6-1 0,5-2 0,7-1 0,10 0 0,11-5 0,11 2 0,8-2 0,8 1 0,6-1 0,4 0 0,5 0 0,-1-3-4,2-1-18,-4-3-8,-6-9-3,-2-3-1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33.2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220 179 9,'13'-10'19,"-13"0"-2,6-1-4,-2-1 1,1-4 6,1 5-1,-5-6-4,2 7 0,-5-3-2,2 13-2,-8-14 0,8 14-4,-14-7-7,6 1 0,-3 2 1,2-2-2,-1 0 2,-1-1-2,-1 1 1,-1 0 0,-1 1 1,-1 3-1,0 2 0,1 3 0,0 2 0,0 3 1,3 0-1,2 3 0,3 2 0,3 2 0,4 3 0,0 5 0,6 3 1,2 3-1,2 2 0,3 2 0,2 0 1,1 1-1,-1-4 0,1-2 0,-3 0 0,-1-1 0,-5 2 0,-2 0 0,-4-1 0,-4 1 0,-5-1 0,-5-1-1,-4-2 1,-3-5-1,-2-3 1,-2-4 0,-1-4-1,1-2 1,3-3 0,4-1-2,8 6-14,2-1-12,6-8-1,6 17-3,5-10 1</inkml:trace>
  <inkml:trace contextRef="#ctx0" brushRef="#br0" timeOffset="641">394 619 44,'6'8'26,"9"9"1,-6-3-9,2 2-8,3 2-2,-2-3-3,2-1-5,0-2-13,0-2-9,-5-10-5,5 2 1,-7-11 0</inkml:trace>
  <inkml:trace contextRef="#ctx0" brushRef="#br0" timeOffset="871">601 544 56,'-3'10'32,"-1"-2"-1,2 9-1,0 6-11,-4 6-10,2 10-4,-5 5-5,-3 9 1,-4 4-1,-5 3 0,-5 0 0,-5-3-15,-2-2-14,0 1-3,-5-9-2,2-2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36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28 9 54,'-10'13'23,"10"-13"0,-9 14-2,7-6-2,2-8-3,-5 13-4,5-13-3,-3 9-4,3-9-2,0 0-2,5 9 0,-5-9-1,8 4 0,-8-4 0,11 2 0,-11-2 0,13-3 0,-13 3 1,16-10-2,-6 1 2,0 0-2,5-2 2,2-1-1,4 0 0,5 1 0,4 6 0,4 7 0,3 9 0,5 7 1,2 8-2,-2 5 2,-1 4-2,-2 2 2,-3-4-2,-1-7 1,-2-8 0,-3-10 0,-1-9 0,-3-10 0,-2-7-5,1-3-18,-6-4-5,-5-2-2,-7 2-1</inkml:trace>
  <inkml:trace contextRef="#ctx0" brushRef="#br0" timeOffset="601">399 139 57,'-11'-6'33,"3"10"-3,0 8-2,0 10-10,-4 8-4,5 15-5,-4 10-9,5 10 0,2 6 0,5 4 1,6-1-1,4-6 0,9-9 0,4-11-1,5-13 1,4-13 0,6-12-16,0-13-14,-3-14-2,2-6-2,-5-11 2</inkml:trace>
  <inkml:trace contextRef="#ctx0" brushRef="#br0" timeOffset="1092">965 565 56,'0'0'34,"-6"11"-3,4 9-6,0 6-7,5 12-3,-4 4-7,4 12-6,-1 5-2,1 2 0,0-3-1,-1-4 2,1-5-1,-3-9 0,2-7 0,-4-13-13,7-9-14,-5-11-4,0 0-2,3-15-1</inkml:trace>
  <inkml:trace contextRef="#ctx0" brushRef="#br0" timeOffset="1482">989 609 14,'0'0'21,"2"-10"0,-2 10-7,4-12-2,-4 12 2,10-12-3,-5 4-2,-5 8-1,14-13 0,-6 10-2,-8 3 1,19-4 0,-11 2 1,6 8-2,-5-4 1,4 5-1,-3 1-1,0 1-2,-4 3-1,1 1-1,-4 1-1,-2 1 0,-4 2 0,0 1 0,-4 1 0,-3 2-1,1-1 1,-2-2 0,-1 1 0,1-4 0,2-1 0,2-5 0,7-9 0,-8 12 0,8-12 0,0 0 0,13 8 0,-4-3 0,4 3 0,0 2 0,3 2 0,-1 1 0,1 4 1,-4 2-1,-4 2 0,-3 1 0,-5-1 0,-4 0 0,-5-1 0,-3-1 0,-4-4 0,-2-4 0,-1-2-7,-3-7-15,3-2-7,3-2-1,2-2-1,4 1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40.1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294 0 24,'10'3'7,"-10"-3"2,10 4 1,-10-4 2,9 5 0,-9-5 4,0 0 2,8 6 0,-8-6-3,0 0-1,-8 5-3,5 4 0,-10-1-3,2 7-3,-7 1-5,-4 3 0,-4 2 0,-4 0 0,-3 1 0,0 0-1,1-4 1,3-3 0,3-3 0,4 0-1,7 0 1,7 5 0,7 0 0,9 7 0,8 4 0,8 3 0,5 2 0,6 2 1,4-1-2,1-4 2,3-2-5,-3-10-16,-2-7-9,-3-3-3,-7-11 0,-3-3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53:15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192 248 53,'3'-12'34,"-1"-3"-8,-1 0-6,2 4-3,-6-4-3,5 7-4,-8-1-7,-1 1-3,-2 1 0,-3 3 0,-4 3 0,-1 1 0,-3 4 0,-1 2 0,-1 3 0,3 4 1,0 3-1,4 5 1,4 2-1,5 1 1,6 3-1,6-1-1,5-1 1,4 0-1,6-2 1,3 0-1,2-1 1,0 5 0,0 0-1,-2 5 2,-3 3-1,-5 1 0,-6 2 0,-3 3 1,-7-1-1,-6-5 0,-4-3 1,-5-7-1,-1-6 0,-1-5 0,0-6 0,-2-9-1,4-6 1,2-5-1,3-5 0,3-5 1,4-2-1,4-8 2,4-5-1,8-8-1,5-11 1,5-10 1,6-5-1,0-11 0,-1-1 1,-4 2-1,-6 9 0,-9 9 0,-14 25-19,-11 15-9,-16 15-4,-2 23-3,-11 5 1</inkml:trace>
  <inkml:trace contextRef="#ctx0" brushRef="#br0" timeOffset="1763">622 7 65,'0'0'36,"6"16"-1,-4 11 0,3 13-24,-4 9-11,0 11 0,1 12-1,-1 9 1,1-2-1,0-1 1,-2-10 0,-1-5-1,4-16-6,-2-13-16,-1-18-7,0-16-3,3-21-3</inkml:trace>
  <inkml:trace contextRef="#ctx0" brushRef="#br0" timeOffset="2023">664 52 57,'17'-8'36,"-2"-1"-2,9 6 1,5 4-16,2-2-19,7 2 0,1 4 1,-2-2-6,0 6-19,-4-2-5,-8-1-1,-2 3-5</inkml:trace>
  <inkml:trace contextRef="#ctx0" brushRef="#br0" timeOffset="2254">665 384 72,'-17'14'35,"11"-1"-1,3-5 0,3-8-31,26 5-3,-1-4 0,5-2 0,4 4-3,-1 2-24,3-2-1,2 0-7,-12-5 0</inkml:trace>
  <inkml:trace contextRef="#ctx0" brushRef="#br0" timeOffset="2534">1200 0 55,'0'0'36,"0"0"-2,0 8 1,-3 19-14,-1 8-20,3 12 1,-1 12-2,1 12 0,2 5-1,-1 4 2,1-11-2,2-6 0,4-10-19,-2-12-10,-2-22-3,-3-19-2,0 0 1</inkml:trace>
  <inkml:trace contextRef="#ctx0" brushRef="#br0" timeOffset="2854">1134 32 86,'-2'-8'35,"2"8"-2,0 0-10,0 0-21,9-3-2,-1 1 0,4 1 0,7 4 1,5 6-1,7 7 0,6 7 1,2 7-1,1 7 1,2 5-1,-3 7 1,-7 3-1,-11 7-1,-12 5 1,-9 3 0,-10 0 0,-7 2-1,-12-2 1,-7-6-1,-4-11 0,-4-11-23,2-22-6,1-13-4,-3-18-3</inkml:trace>
  <inkml:trace contextRef="#ctx0" brushRef="#br0" timeOffset="3525">1278 1472 53,'0'0'36,"0"0"0,0 0 0,52-88-25,-3 8-9,20-35-1,20-27-1,16-22 2,7-8-17,0 3-14,-4 21 2,-21 15-6,-16 34-3</inkml:trace>
  <inkml:trace contextRef="#ctx0" brushRef="#br0" timeOffset="4827">1900 1129 46,'0'0'34,"0"0"3,0 0-3,0 0-19,11 57-14,-13-12-1,-1 7 0,0 6 0,2-4 0,1 5-1,2-14 1,4-4-14,-6-41-13,8 38-3,-8-38-1,0 0-4</inkml:trace>
  <inkml:trace contextRef="#ctx0" brushRef="#br0" timeOffset="5068">2170 1061 55,'0'0'34,"0"0"2,0 0-9,17 45-17,-16-7-9,0 9 0,1 2-1,-1 8 1,-1-2-2,4 1-14,-4-10-15,0-46-3,-8 53-1,8-53-1</inkml:trace>
  <inkml:trace contextRef="#ctx0" brushRef="#br0" timeOffset="5338">1699 1207 51,'0'0'35,"0"0"-2,0 0-1,-16-45-20,16 45-10,0 0-2,39-41 0,-39 41 0,73 0-1,-26 11 2,7 3-2,5 6 1,0-3 0,4-1 0,-5-8 0,-1-13-1,-3-4-13,-4-9-15,-12-10-5,-2-3-1,-36 31-1</inkml:trace>
  <inkml:trace contextRef="#ctx0" brushRef="#br0" timeOffset="5829">2831 518 72,'6'-9'36,"-6"9"-2,0 0-10,3 15-14,0 3-8,-3 9-2,0 10 1,1 9-2,-3 13 0,4 6 0,1 12-1,0 3 0,-1 1 0,-1 1 0,2-5 0,-1-7 1,2-12 1,-1-8 0,-3-50 0,4 54-1,-4-54 1,0 0-1,0 0 1,-1-47-1,1 47 1,-25-61-1,25 61 1,-47-59 0,47 59 0,-68-34 1,32 32-1,36 2 1,-62 22-1,62-22 1,-40 57-1,31-18 1,13-3-1,6-1 0,-10-35 0,40 47-1,-40-47 2,57 8-11,-57-8-19,67-35-2,-67 35-4,67-68-1</inkml:trace>
  <inkml:trace contextRef="#ctx0" brushRef="#br0" timeOffset="6780">3124 351 87,'-8'-4'28,"8"4"-3,0 0-3,-6-9-6,6 9-8,0 0-8,8-10-1,-8 10 1,10-13 0,-10 13 0,14-14 0,-3 9 0,0 2 0,1 4 0,2 3 0,-2 6 0,0 3-2,-3 3 2,-2 4-2,-5 1 2,-3 1-2,-4-1 2,-2 0-2,0-4 2,-1-3 1,2-2-1,6-12 0,-3 9 1,3-9-1,13-1 0,-3 1 0,1 3 0,0 3 1,-1 4-2,-1 9 2,-6 4-1,-4 6 1,-4 1-2,-3 1 2,-3 1-8,-3-4-22,-3-6-2,2-6-5,-8-8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45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222 180 39,'1'-10'20,"2"2"1,0-1 1,-3-4-2,3 5-3,-6-4-3,3 12-3,-2-20-1,2 20-4,-7-18-1,3 9-3,-3 0-2,0-1 0,-2 2 0,-1-1 0,-3 0 0,1 2 0,-4 0 0,0 2 0,0 1 0,-1 2 0,1 1 0,0 1 0,1 2 0,3 1 0,2 0 0,2 3 0,2 4 0,3 5 0,4 6 0,3 7 0,4 6 0,3 7 0,4 5 0,5 4 0,3 2 1,0-2-2,1-3 2,0-1-2,-1-6 2,-5-2-2,-2-2 2,-6-3-2,-5-1 1,-6-1 1,-6-3-1,-5-2 0,-6-2 0,-3-6 0,-6-4-1,0-4 1,-1-4 0,2-2 0,2-1-1,3-3-10,10 7-9,4 2-9,5 0-1,8 5-1,5-4 1</inkml:trace>
  <inkml:trace contextRef="#ctx0" brushRef="#br0" timeOffset="771">576 604 15,'0'0'22,"0"0"4,0 0-6,0 0-2,0 0-1,-3-10 1,3 10-4,0 0-1,0 0-3,-14-11-3,14 11-3,-15-3-2,5 1-2,-2-1 0,0 2 0,1-1 0,0 2 0,2 1 0,9-1 0,-11 10 0,11 1 0,4 6 0,2 4 0,3 4 0,0 2 1,2 4-2,0 0 2,-2-1-1,-2-2 0,-4-4 0,-3-5 0,-5-4 0,-2-6 0,-5-4 0,-1-4-1,-2-3-2,-3-8-7,4 6-9,-1-4-7,5 2-3,10 6-2,-12-3 2</inkml:trace>
  <inkml:trace contextRef="#ctx0" brushRef="#br0" timeOffset="1292">757 629 76,'12'11'31,"2"8"1,-1 2-3,-1-2-18,7 7-6,-2-4-2,1-1-3,1-2-5,-6-10-12,0-2-8,-1-3-5,-4-7-3,1-1 1</inkml:trace>
  <inkml:trace contextRef="#ctx0" brushRef="#br0" timeOffset="1542">969 575 83,'1'15'33,"-3"3"-2,0 6-8,0 10-16,-6 7-3,0 10 0,-6 7-4,-4 6 0,-7 5 0,-5 1 0,-3 1 0,-3-5-3,3-3-18,-2-6-9,0-15-2,5-5-1,2-15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56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 0 41,'0'0'27,"0"0"-1,0 0-3,0 0-2,-9-5-3,9 5-3,0 0-7,0 8-2,0-8-3,4 14-1,-2-2-1,1 5-1,1 7 1,1 6-2,0 5 1,0 5 0,0 8 1,-1 2-1,0 6 0,-1 1 0,1 0-1,-3 0 2,1 1-1,-1-4-1,-1-3 1,0-5 0,0-7-1,0-8 1,0-5-1,0-9 0,1-9 0,-1-8 0,3-10 0,-2-8 1,3-6 0,0-4 0,2-4 0,1-3 0,3 0 0,1 2 1,4 4-1,1 7 1,2 7 0,2 8-1,1 9 1,-1 10-1,0 7 1,-3 8-1,-1 6 0,-3 1 0,-3 1 0,-3-4-2,0-4-7,-5-12-14,-2-15-6,0 0-3,8-6-1,-5-10 1</inkml:trace>
  <inkml:trace contextRef="#ctx0" brushRef="#br0" timeOffset="571">470 659 13,'0'0'22,"15"5"-1,-15-5 0,12-6-6,-4 1-1,-2-5-1,2 0-2,-5-7 0,4 2 0,-8-3-1,1 2 0,-7-2-4,-1 5-2,-5 3-1,0 6 0,-2 7-3,1 6 1,4 12-1,3 11 0,8 8 0,6 8 0,6 1 0,5-1-1,6-3-2,3-14-7,5-13-19,0-14-1,-5-17-3,1-10 1</inkml:trace>
  <inkml:trace contextRef="#ctx0" brushRef="#br0" timeOffset="1022">781 0 44,'0'0'31,"8"8"2,-5 13-3,1 13-11,-4 7-4,7 20-4,-5 8-3,2 11-8,-3 11 0,1 4 0,-3-3-1,2-4 1,-1-8-4,-2-18-18,5-17-9,1-14-3,-4-31 0,12 2 2</inkml:trace>
  <inkml:trace contextRef="#ctx0" brushRef="#br0" timeOffset="1322">1048 417 67,'5'15'34,"-3"2"-2,3 9-6,2 13-11,-3 4-8,5 13-2,-2 9-5,0 3 0,-2 2-1,-1-1 1,-2-4 0,0-6 0,-1-9 0,0-9 0,-2-14 0,-1-8 0,2-19 0,0 0 0,-8-12 0,5-12 0,-3-7 0,1-9 0,-1-7 0,0-5-1,2-7 2,0-2-1,3-2 0,1 1 0,3 2 0,3 10 1,5 7-1,4 11 1,3 15-1,4 12 0,0 12 0,2 10 1,-2 7-1,-1 5 0,-6 5 0,-4 0 0,-4-2 0,-6-2-1,-6-6 1,-6-6-7,-1-3-10,-8-13-10,-2-10-1,-1-7-2,-1-7 1</inkml:trace>
  <inkml:trace contextRef="#ctx0" brushRef="#br0" timeOffset="1923">1463 474 58,'0'0'32,"0"0"-2,0 0 0,-10 0-12,10 0-7,0 0-4,-10 6-6,7 4-1,-1 4 0,1 5 0,2 3 0,0 5 0,2 2 0,0 3 0,-1 0-1,-1-3 1,-4-4-7,0-2-17,-5-4-5,-5-7 0,0-3-1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58.8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120 0 53,'0'0'29,"0"-8"2,0 8-7,0 0-6,-5 17-1,8 9-6,-4 8-6,4 14-5,-1 11 0,1 13 0,-1 9 0,1 5 0,-1-1 0,-1-3 0,-2-6-1,0-11 1,0-10-8,-3-18-14,0-16-7,3-12-2,1-9-3,-13-23 3</inkml:trace>
  <inkml:trace contextRef="#ctx0" brushRef="#br0" timeOffset="250">0 478 87,'0'0'32,"8"3"-1,0 11 0,2-3-24,6 2-7,2-4 0,4-5 0,1-7-1,0-9-8,8 0-10,-3-6-5,3-2-4,0 1-2,-2 2 2</inkml:trace>
  <inkml:trace contextRef="#ctx0" brushRef="#br0" timeOffset="401">401 434 65,'7'21'30,"-2"5"-2,-1 4-3,-4 0-5,4 4-5,-4-10-10,5-3-6,0-9 1,4-10 0,2-11 0,1-9 0,0-9 0,-3-1 1,-1 1-14,-7 1-14,-6 5-1,-3 8-2,-8 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29:59.7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17 105 51,'-1'-11'30,"-3"1"1,4 10-3,0 0-10,-8-5-2,8 13-4,-4 1-9,4 8-3,1 7 0,2 10 1,1 11-1,2 12 0,0 11 0,0 10 0,0 5 0,-3 4-1,0-3 1,-1-7 0,-2-13-1,0-13 1,0-16-1,2-17 0,-2-18 1,10-20 1,-2-11-1,3-9 0,1-5 0,2 0 0,0 3 1,2 8-1,-1 14 0,1 14 1,0 16-1,-3 13 0,-2 13 0,-2 7 0,-5 6 0,0-1 0,-3-2-2,-5-11-14,2-9-14,1-8 1,1-18-4,0 0 0</inkml:trace>
  <inkml:trace contextRef="#ctx0" brushRef="#br0" timeOffset="481">403 699 29,'1'12'28,"-1"-12"4,0 18-1,3-2-13,-4-4-6,6 7 0,-3-5 0,5 2-5,-2-8-3,5-5-2,-1-10-1,1-7-1,-2-7 0,-2-4 0,0-1-5,-8-2-17,-4 3-7,-3 6 0,-6 6-2,-2 9 1</inkml:trace>
  <inkml:trace contextRef="#ctx0" brushRef="#br0" timeOffset="892">641 135 77,'0'0'32,"2"10"-2,-1 13-4,1 10-14,4 17-6,-2 10-2,1 14-4,-1 9 0,-2 7 0,-2-2 0,-1-3 0,-1-12-1,-1-15-3,5-15-17,0-22-7,-2-21-1,10-21-1,-1-20 1</inkml:trace>
  <inkml:trace contextRef="#ctx0" brushRef="#br0" timeOffset="1152">990 0 74,'0'0'31,"11"-5"-2,-8 13 0,-3 5-10,5 12-14,-1 9-5,1 11 0,3 14 0,2 9 0,1 9 0,0 6 0,0-2 0,1-3 0,0-8 0,0-12 1,-3-14-2,-1-17 1,-2-13 0,-6-14 0,4-9 1,-10-8-2,-5-5 2,-8-3-2,-7 1 2,-3 6-1,-4 10 0,1 10-1,2 12 1,7 9 0,7 12 0,9 4 0,9 2 0,11-6-9,7-6-20,9-7 0,3-12 0,5-8-1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03.0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314 342 47,'2'-22'34,"2"-1"1,-3-5-9,-2-5-7,3 1-2,-9-5-8,2 1-8,-6 1-1,-7 4 0,-3 3 1,-2 8-1,-2 6 1,-2 13-1,1 16 0,3 15-1,5 21 1,8 16 0,4 16 0,5 10 0,7 7 0,4 0-1,4-7 1,4-9 1,3-13-7,-4-17-16,1-18-6,-2-12-1,-7-15-2,-9-9 3</inkml:trace>
  <inkml:trace contextRef="#ctx0" brushRef="#br0" timeOffset="310">0 648 63,'12'5'31,"8"7"1,5 0 1,6-5-15,9-1-8,2-7-19,1-9-21,-1-10-2,0-3-2,-8-10 0</inkml:trace>
  <inkml:trace contextRef="#ctx0" brushRef="#br0" timeOffset="701">491 500 33,'0'0'34,"1"11"0,-1-11-5,3 19-9,-3-8-4,5 11-1,-3-1-8,2 7-6,0 3-1,-1 3 0,1 2 0,-1-2 0,-3-4 0,2-6-1,-2-7 1,0-17 0,0 0-1,0 0 1,2-22-1,0-4 1,0-6 0,2-5 0,1 0 0,2 4 0,1 3 1,0 7-1,6 11-6,-3 3-13,5 8-9,1 8-1,-1 1 0,2 2 0</inkml:trace>
  <inkml:trace contextRef="#ctx0" brushRef="#br0" timeOffset="1031">801 669 53,'9'-3'29,"1"-3"1,-2-7-1,-2-8-11,3 4-4,-5-7-2,0 3-10,-4 1-2,-2 4 0,-4 8 0,-4 9 1,-1 12-1,1 10 1,0 9-1,2 7 0,4 6 0,5 3 0,5-3-1,5-7 1,4-9-2,3-15-6,4-5-12,-1-13-6,0-9-2,-3-5-2,-2-5 2</inkml:trace>
  <inkml:trace contextRef="#ctx0" brushRef="#br0" timeOffset="1312">1007 656 42,'13'-6'29,"-13"6"1,14-12-2,-4 5-9,-6-8-2,5 5-3,-8-5-6,2 3-7,-4 1-1,1 11 0,-9 0 1,0 10-1,0 9 1,1 5-1,4 5 0,2 2 1,4-1-1,4-5-2,8-7-23,2-9-3,3-11-1,2-7-1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04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26 59,'-4'-15'31,"0"4"-2,4 11 1,0 0-8,-10 16-11,15 14-3,-3 13-8,5 15 0,-3 15 0,5 15 0,-1 8 0,0 4 0,-1-3 0,-2-8 0,0-11 0,-2-16-1,4-11-5,-7-23-14,4-14-8,-4-14-1,7-9-1,-2-9 1</inkml:trace>
  <inkml:trace contextRef="#ctx0" brushRef="#br0" timeOffset="290">224 747 68,'14'-13'30,"-3"-7"-1,-2-4-3,-2 2-11,-8-5-2,-1 6-7,-6 3-5,-2 8-1,-4 9 1,-1 11-1,3 9 1,2 9-1,6 6 0,4 3 1,7 1-1,4-4-2,9-3-12,-1-12-15,3-10 1,2-9-1,-2-10-1</inkml:trace>
  <inkml:trace contextRef="#ctx0" brushRef="#br0" timeOffset="570">444 626 89,'0'0'30,"0"0"-1,-5 8 0,4 4-21,-2-3-3,3 5-3,0 2-2,1 4 0,0-1 0,1 2 0,1-4 0,0-4-1,3-4 0,-6-9 1,15-2-1,-4-7 1,3-1-1,1 1 1,3 3 0,3 7 1,-2 7-1,-3 7 1,0 7-1,-1-1-6,1 0-21,-2-3-1,-5-10-1,-1-7-1</inkml:trace>
  <inkml:trace contextRef="#ctx0" brushRef="#br0" timeOffset="1011">941 700 29,'-8'2'26,"8"-2"4,-10 1-2,10-1-8,-8-2-3,8 2-2,-8-3-3,0-3-5,8 6-3,0 0-4,-10-9 0,10 9 0,-14-3 0,6 2 1,-1 3-1,0 4 0,1 5 1,0 5-1,1 2 0,3 4 0,1-2 1,4 1-2,2-4 1,2-2 0,-5-15-1,16 8 1,-6-14-1,1-3 1,0-6-1,-1-2 1,-1 0 0,2-2 0,-5 3 0,-1 1 0,-1 3 0,1 4 0,-5 8 1,0 0-1,0 0 1,0 0-1,10 15 1,-6 1 0,-1 5-1,-2 4 0,2 5 0,-3 6 0,0 4 0,-4 2 0,0 4-1,-5 3 1,1 2 0,-6-3 0,1-1-1,-4-6 0,1-8 1,0-7-5,-3-10-19,4-10-4,1-9 0,2-8-2</inkml:trace>
  <inkml:trace contextRef="#ctx0" brushRef="#br0" timeOffset="1862">1237 138 89,'-11'-8'30,"11"8"-1,0 0-5,-12 16-14,12 7-3,-1 11-7,3 14 1,-2 11 0,1 13-1,-2 8 0,2 4 0,-2-1 0,1-6 0,-2-8 0,0-13-1,1-12 0,0-17-1,5-11-11,-4-16-12,0 0-3,0-21-1,-2-1 0</inkml:trace>
  <inkml:trace contextRef="#ctx0" brushRef="#br0" timeOffset="2083">1144 692 71,'0'0'29,"0"0"0,0 0-4,16 2-8,4 6-7,-1-4-5,5-4-5,3 0-5,0-11-15,1-5-8,1-5-1,-5-4 0,0-3 1</inkml:trace>
  <inkml:trace contextRef="#ctx0" brushRef="#br0" timeOffset="2303">1493 146 81,'0'0'31,"-10"12"-2,3 0 2,2 4-13,0 0-17,4 6-1,1 5 1,2 7-1,-1 8 0,2 6 0,1 7 0,-1 2 0,2 3 0,-2-4 0,2-5-1,-1-9 0,4-10 0,2-12 0,3-10 0,0-10 0,3-6 1,1-3-1,1 2 1,-2 3 0,0 6-1,-6 4-18,-1 8-8,1 3-1,-6-1-1,2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10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64 0 54,'0'0'35,"-1"-8"-2,1 8-6,0 0-12,0 0-2,0 17-3,0-8-8,1 8-2,1 5-1,2 6 1,0 4 0,1 3 0,0 4 0,0-1 0,0-3 0,0-4 0,0-8 0,-1-6 0,0-7 1,-4-10-1,0 0 1,0 0-1,7-16 0,-10 4 1,0 0-2,-4-1 2,-2 2-2,-4 4 0,0 5 0,-2 2 1,-1 10 0,2 6-1,3 5 1,2 7 0,5 3 0,4 2 0,3-2 0,4-2 1,4-6-1,2-5 0,1-7 0,1-6 1,-1-5-1,-1-2 0,-2-3 1,-2 0-1,-9 5 0,7-13 0,-7 13 0,-7-8 0,7 8 0,-13 5 0,4 3-1,2 5 1,1 2-1,1 3 1,4 1 0,1-2 0,4-1 0,0-3 0,2-3-3,-6-10-14,11 4-11,-11-4 0,11 0-1,-11 0 0</inkml:trace>
  <inkml:trace contextRef="#ctx0" brushRef="#br0" timeOffset="651">98 696 106,'-4'35'29,"0"2"-1,2-2-3,1 3-26,5-3-13,-2-8-16,1-9-3,4-5-1,-7-13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12.1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171 465 30,'0'0'33,"0"0"1,0 0-8,-8-3-5,8 3-4,0 0-2,-9 0-8,9 0-3,-10-6-4,10 6 0,-11-4 0,11 4 0,-14-2 0,6 5 1,8-3-1,-14 18 0,9 1 0,4 6 0,4 4 0,2 6 0,4 1 0,3 2 0,1-3 0,1-1 0,-2-5 0,-2-3 0,-5-2 0,-2-4 0,-6-1 0,-2-3 0,-8-2 0,-3-3 0,-2-4-1,-3-3-6,-3-10-5,4-1-9,-1-5-6,4-3-1,6-2-2,3-5 1</inkml:trace>
  <inkml:trace contextRef="#ctx0" brushRef="#br0" timeOffset="471">325 31 37,'5'-10'26,"-2"-2"4,-3 12-1,0 0-10,2-9-5,-2 9-1,2 15-4,2 0-4,-3 4-1,1 7-4,1 7-1,-1 7 2,2 9-1,-3 7 0,1 7 0,-3 7 0,0 1 0,1 0 0,-1-3 0,1-8 0,1-11 0,1-11 1,4-14-1,1-13 1,2-15-1,4-8 0,0-9 1,2-4-1,0 1 0,1 1 0,-2 7 0,-1 8-1,1 12 1,0 7 0,-2 8-1,0 2-4,1 3-16,0-5-7,0-8 0,0-8-2,-1-11 1</inkml:trace>
  <inkml:trace contextRef="#ctx0" brushRef="#br0" timeOffset="1062">805 520 49,'0'0'29,"-8"-12"2,8 12-2,-9-4-10,0 1-3,9 3-5,-14 10-6,7 2-5,-1 5 0,-1 5 0,2 5 0,1 1 0,1 0 0,3-1 0,2-4 0,3-8 0,-3-15-1,14 7 1,-2-18 0,-1-6 0,2-3 0,0-2 0,-1 0 0,-3 4 0,-1 7 0,-8 11 0,11 4 0,-8 14 0,-2 7 0,-1 5 0,1 6-7,-2-4-13,3-4-9,3-7 1,0-12-2,3-10 1</inkml:trace>
  <inkml:trace contextRef="#ctx0" brushRef="#br0" timeOffset="1462">1034 470 93,'0'23'29,"0"8"1,-1 6 0,-1 9-25,4 8-3,-1 8-2,1 4 0,-2 5 0,0 2 0,-2 1-1,0-3 1,-1-5 0,-1-6 0,1-10 0,0-9 1,0-10-2,1-12 1,2-11-1,0-8 1,0-17-1,1-7 1,-1-10-1,1-9 1,1-10 0,0-7 0,1-8 0,1-4 0,2-2 0,3-1 1,1 4-1,3 9 1,1 7 0,2 15-1,0 13 0,1 16 1,-1 15-1,0 12 0,-3 10 1,-3 7-1,-3 6-1,-4 1 1,-4-1 0,-4-5 0,-4-3 0,-4-12-14,0-7-13,1-9-2,-2-12 0,2-7-1</inkml:trace>
  <inkml:trace contextRef="#ctx0" brushRef="#br0" timeOffset="1993">1391 645 49,'0'0'29,"0"0"2,7 9-8,-7-9-3,9 10-2,2-4-6,-3-7-4,4-3-8,-2-2 0,0-4-1,0-3 1,-2-3 0,-5 1 0,-1-1-1,-6 4 2,-4 4-1,-3 6 0,-1 8 0,-3 10 0,1 8 1,3 7-1,3 8 0,5 2-1,6 0 2,5-1-2,8-10-1,10-11-25,3-9-1,1-14-1,1-10-1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14.7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42 436 46,'0'0'30,"0"0"1,0 0-1,0 0-9,-15 9-4,12 4-6,-6 2-7,3 5-4,2 6 0,0 6 0,4 3-1,0 0 2,2 0-2,4-5 2,5-7-1,3-8 0,4-13 0,1-14 0,3-10 0,-1-9-1,-2-5 1,-2-3-1,-8-1 1,-6 4 0,-7 7 0,-6 8-4,-1 14-10,-8 6-9,5 10-5,3 6-1,4 3-1</inkml:trace>
  <inkml:trace contextRef="#ctx0" brushRef="#br0" timeOffset="350">556 105 77,'7'-33'30,"-7"5"0,-8 5 0,-11 6-20,4 15-2,-8 11-4,2 14-3,0 18-1,1 14 0,2 15 0,2 9-1,4 7 1,3-2 0,3-7 0,3-8 0,4-10-3,-1-17-11,6-11-11,-1-14-3,-5-17-1,0 0-1</inkml:trace>
  <inkml:trace contextRef="#ctx0" brushRef="#br0" timeOffset="571">277 548 74,'-4'-11'30,"4"11"0,14-1 0,4 5-8,8 5-23,5-2-26,3 0-2,-1-5-1,1-5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15.7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215 185 54,'0'0'31,"1"-8"-1,-1 8-1,0 0-9,0 0-7,0 0-3,-11-8-7,11 8-2,-11-1-1,11 1 1,-16 1-1,8 2 0,-1 2 0,-1 3-1,2 3 1,0 5 0,3 5-1,2 4 1,2 6 0,1 2-1,0 3 2,1 0-1,-1 1 0,-3-2 0,-2-2 0,-6-3 1,-2-6-1,-3-7-1,0-2-10,-3-13-7,3-8-10,3-5-1,2-6-1,7-5 1</inkml:trace>
  <inkml:trace contextRef="#ctx0" brushRef="#br0" timeOffset="361">323 186 38,'16'-7'29,"-6"7"2,-6 8-2,-1 14-14,-8 4-1,6 19 1,-6 7-4,5 15-5,-7 9-4,1 7-2,0 4 0,0 0 0,-2-2 0,1-10 0,-2-8 0,3-12 1,2-15-1,1-15 0,2-15 0,4-18-1,1-16 1,4-15 0,4-14-1,-2-14 1,2-13 0,-1-10-1,0-9 2,-2 2-1,2 4 0,0 9 1,-2 16-1,4 15 0,3 25 0,0 21 1,0 19-1,1 18-1,-2 12 2,-2 5-2,-3 4 2,-3-1-1,-7-8 0,-4-6 0,-5-6-1,-8-13-16,-1-7-12,-4-9 0,-3-11 0,0-11-1</inkml:trace>
  <inkml:trace contextRef="#ctx0" brushRef="#br0" timeOffset="1032">669 152 44,'0'0'30,"4"17"1,-5 0-3,0 6-9,2 10-3,-3 3-3,4 10-6,-5-1-4,1 1-3,-1-5 0,2-6 1,-1-7-1,1-10 0,1-18-1,0 0 1,9-13 0,-1-13 0,2-8-1,1-5 1,2-5 0,-1 0 0,1 4 0,0 4 0,2 13-2,-4 5-5,6 15-8,-5 3-4,3 8-6,1 5-2,-1-1-3,0 2 1</inkml:trace>
  <inkml:trace contextRef="#ctx0" brushRef="#br0" timeOffset="1372">960 261 47,'0'0'30,"6"8"-3,-4 2-4,-2-2-2,3 7-4,-4-4-1,8 6-6,-7-2-7,3 1-3,0 1 0,-1 0 0,0 1 0,1 0 0,-2-1 0,-1-1 0,0-2 0,-2-4-13,4-2-13,-2-8-4,0 0 1,2-15-2</inkml:trace>
  <inkml:trace contextRef="#ctx0" brushRef="#br0" timeOffset="1633">980 0 93,'-17'1'4,"2"8"-3,-1 6-5,4-7-26</inkml:trace>
  <inkml:trace contextRef="#ctx0" brushRef="#br0" timeOffset="2003">1171 112 59,'0'0'32,"0"0"-2,0 0 1,4 21-13,-2 6-5,-6 0-3,4 7-9,-1 4-1,-1 1 0,1-4 0,-1-4 0,1-8-1,1-9 1,0-14-1,11 3 1,-1-15-1,3-6 1,2-3 0,1 4 0,1 2 1,1 10-1,-2 10 1,-1 9 0,-2 10-1,-2 6 1,0 5-1,-1-1-3,4 1-11,-5-11-14,3-11-1,0-8-1,0-11-1</inkml:trace>
  <inkml:trace contextRef="#ctx0" brushRef="#br0" timeOffset="2384">1591 286 58,'0'0'30,"10"-9"0,-10 9-3,1-16-9,-1 16-3,5-14-6,-5 14-5,0-9-3,0 9-1,-12 3 1,3 6 0,-2 5-1,-2 3 0,0 6 1,1-1-2,3 1 1,3-3 0,6-5 0,0-15-1,14 6 1,-2-15-1,3-8 1,2-4-1,0-4 1,-2-3 0,-1 2-1,-2 1 1,-4 4 0,-4 5 1,-2 5-1,-2 11 0,0 0 1,-6 10-1,2 9 1,-2 10-1,2 10 0,0 9 0,2 9 0,-2 7 0,-1 5 0,-2 3 1,-4 3-1,-5 3 1,-5-3-1,-5-3 1,-5-5-1,-3-6 0,-3-8-11,-1-9-19,-1-9 1,-1-7-1,-3-7-1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36.1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470 32 53,'0'0'36,"-1"-16"-2,1 16-2,-14-9-13,-7 3-10,-5 7-6,-11 9-4,-11 10 0,-9 15 0,-3 15 0,-2 19 0,8 16 1,9 14-1,13 7 0,19 0 1,19-6 0,21-14 1,16-17 0,16-23 0,9-25-6,4-24-25,7-15-3,-10-23-2,4-6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20.9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969 3770 36,'0'0'13,"2"-8"4,-2 8 5,0 0-4,2-16-3,-2 16-1,3-19-1,0 11 0,-4-5 0,1 2-7,-2 1-5,-2 1-2,-1 1 1,5 8 0,-16-13-1,5 8 1,-1 2-1,-1 1 1,-1 4 0,1 2-1,0 4 1,2 5 0,3 4 0,1 5 0,4 3-1,3 3 1,5 0 1,1 0-1,6-2 0,0-6 0,5-5 1,-1-6-1,4-6 0,0-7 0,-2-8 0,2-4 0,-6-5 0,-1-4 0,-4-2 0,-2-1 0,-7 1 0,-5 2 0,-4 2 0,-3 6-1,0 3 1,-2 5 0,1 5 0,1 5 0,1 7 0,3 6 0,3 6-1,2 2 1,4 2 0,1 1 0,3-3 0,2-1 0,3-9 0,2-7 1,1-6-1,1-8 0,0-5 1,-1-4-1,-2-3 0,-3-1 0,-4 1 0,-5 1 0,-5 2 0,-5 4 0,-3 3 0,-2 5-1,-1 7 1,0 9 0,0 6 0,5 4 0,2 3-1,5 1 1,2 0 0,5-2 0,3-8 0,2-6 0,1-8 0,0-9-15,1-2-13,1-3-1,-5-6-1,3-1 1</inkml:trace>
  <inkml:trace contextRef="#ctx0" brushRef="#br0" timeOffset="1221">1025 3815 41,'0'0'24,"-12"7"0,12-7-3,-10 1-2,10-1-2,-9-6-3,9 6-4,-8-8-5,8 8-4,0 0-1,0 0 0,0 0 0,-8-8 0,8 8 0,0 0 0,0 0 0,0 0 0,0 0 0,0 0 0,0 0 0,0 0-1,0 0 1,0 0-1,6-9 1,-6 9-1,6-10 0,-6 10 0,7-11 1,-7 11 0,6-8 0,-6 8 1,0 0 0,0 0 0,0 0 0,0 0 0,0 0-1,0 0 0,0 0 1,0 0-1,0 0 0,0 0 0,0 0 0,0 0 0,0 0 0,0 0 0,0 0 0,8-5 0,-8 5 0,0 0 0,0 0 0,11-8 0,-11 8 0,14-11 0,-4 1 0,2-1 0,1-2 0,1-1 0,2-1 0,0-1 0,2-1 0,0 0 0,3-2 0,-2-1 0,3 0 0,1-3 0,2-2 0,3-2 1,4-2-1,0-2-1,2-1 1,3-1 0,1-1 0,1 0 0,3-4 0,-2 1-1,1-1 1,2-1 0,0-1 0,-1-1 0,-1-1 0,2 2 1,-1 0-2,-2 0 1,-1 0 0,2-1 0,0 3 0,2-1-1,1 0 1,0-2 0,2 0 0,0-2 0,2-2 0,1 1 0,1-3 0,1-2 1,0-1-1,1 1-1,3-3 1,2-1 0,1 1 0,0-1 0,1-2 0,2 0 0,-1 0-1,2 1 2,-3-4-1,5-1 0,0 1 0,2-2 0,1 1 0,0-2-1,1-1 1,0-1 0,-1 3 0,-2-2-1,0 2 1,0-1 0,1 0 0,-2 0 0,2-1 0,0 0 0,-1 0 0,2 1 0,-2-1 0,-1 1 0,0 1 0,-1 4 0,-2 3 0,-2 1 0,-3 1 0,-3 2 0,-1 4-1,-5 1 2,-2 2-1,-4 4 0,0 3 0,-3 4 0,-3 5 0,-3 4 0,-4 4 0,-3 4 0,-4 3-1,-5 3 1,-4 3 0,-4 1 0,-8 4 0,9-2 0,-9 2 1,0 0-2,0 0-10,-10 12-17,5-1 1,-7-4-3,2 4 2</inkml:trace>
  <inkml:trace contextRef="#ctx0" brushRef="#br0" timeOffset="6599">1 3551 30,'0'0'17,"1"-20"1,0 5 6,2 1-5,-4-8-2,5 5-3,-4-8 0,3 4-2,-2-2-2,0 4-4,0 2-6,-2 4 0,2 4 0,-1 9 1,0 0-2,-3 12 0,1 9 1,3 10-1,-2 8 0,4 10 1,-3 7 0,1 3-1,3 6 2,-1-1-1,-1-6 0,1-5 0,-1-7 0,0-8-1,1-8-13,-2-9-9,-1-21-6,2 9-2,-5-17 1</inkml:trace>
  <inkml:trace contextRef="#ctx0" brushRef="#br0" timeOffset="7070">0 3373 74,'0'0'31,"12"-1"-1,-3 4-2,3-3-14,9 2-14,2-1 0,4 1 1,3-2-1,1 1 0,-2-2 0,0-2-1,-3 2-4,-7-4-15,-1-2-9,-2 6 1,-16 1-2,13-6 1</inkml:trace>
  <inkml:trace contextRef="#ctx0" brushRef="#br0" timeOffset="7370">77 3600 90,'-7'15'29,"5"0"0,1-2-6,1-13-18,13 8-5,1-10 1,3-3-1,1-2-4,1-4-19,2-6-7,2 5-2,-7-5-2</inkml:trace>
  <inkml:trace contextRef="#ctx0" brushRef="#br0" timeOffset="7751">273 4052 46,'-3'14'32,"3"-14"-4,0 0-7,-4 10-2,4-10-4,0 0-3,0 0-8,2-10-4,-2 10 0,6-12 1,-6 12-1,6-13 0,-6 13 0,5-12 0,-5 12 0,5-8 0,-5 8 0,0 0 0,0 0 0,0 0-1,0 0 1,0 0 0,0 0 0,8-6 0,-8 6 0,0 0 0,0 0 1,0 0-1,0 0-1,8-10 1,-8 10 1,0 0-1,8-12 0,-8 12 0,6-14 0,-2 6 0,-4 8 0,5-14 0,-5 14 0,4-10 0,-4 10 0,0 0 0,0 0 0,0 0 0,0 0-1,0 0 1,0 0 0,0 0 0,0 0 0,0 10 0,0-10-1,-1 14 1,1-3 0,0 4 0,1 4 0,0 1 0,3 2 0,0 0 0,3-1 0,-1-3 1,1-2-1,0-7 0,1-2 0,-8-7 0,17-1-11,-11-9-14,1-7-4,1 0 0,-5-8-1</inkml:trace>
  <inkml:trace contextRef="#ctx0" brushRef="#br0" timeOffset="8382">366 3774 89,'0'0'29,"-14"-2"1,14 2 0,-11 1-30,7-10-29,3-2-1,-4-10-3,5-3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31.5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9 152 41,'-3'-26'23,"1"0"0,0 1-3,3 5-1,-3-2-4,5 9-2,-4-1-2,1 14-4,3-11-7,-3 11 1,0 0-1,3 21 0,-1 4 0,0 9 1,-1 10-2,-1 11 0,1 9 1,0 8 0,-2 5 0,0-1 0,-1-3 1,-2-3-1,2-8 0,0-9 0,0-11 0,1-10-6,5-12-13,-1-7-9,-3-13-2,7-12-1,-6-9 1</inkml:trace>
  <inkml:trace contextRef="#ctx0" brushRef="#br0" timeOffset="421">24 48 69,'0'0'32,"0"0"-2,8-4-2,2 5-13,5-5-15,5 2 0,3-3 0,6 1 0,0-2 0,1 1 0,-1 1 1,0-2-1,-4 2-1,-3-1-1,0 6-14,-6-1-8,-6 1-4,1 4-3,-11-5 1</inkml:trace>
  <inkml:trace contextRef="#ctx0" brushRef="#br0" timeOffset="751">59 343 72,'-11'5'30,"7"7"0,4-12-2,2 11-16,10-5-11,4-1-1,5-2 1,4 0 0,4-3 0,2-4-4,-2-3-18,2-5-8,4 4-3,-6-9-1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32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24 88,'0'0'33,"20"3"-1,-7 1-8,-1-3-23,8-2-1,1-1 0,0-2 0,1 1-2,-5-5-15,1 2-9,-3 2-3,-6-1-3,0 6 1</inkml:trace>
  <inkml:trace contextRef="#ctx0" brushRef="#br0" timeOffset="241">61 159 80,'2'12'32,"-1"-4"-1,6 3 1,2-5-32,3-2 0,2-3-3,4-4-24,3 3-5,-6-8-2,4 4 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35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61 65,'-4'-11'31,"4"11"-6,-2-13-5,2 13-4,0 0-5,-3 10-7,5 11-4,0 9 1,2 14-1,0 12 0,1 11 1,0 12-1,-2 5 0,-1 3 0,-1-3 0,-1-7 0,-1-8 0,0-12 0,-1-11 0,1-10-9,0-17-10,1-19-10,4 8 0,-5-19-1</inkml:trace>
  <inkml:trace contextRef="#ctx0" brushRef="#br0" timeOffset="390">18 25 62,'1'-11'32,"8"6"-2,0 1 1,7-1-15,9 6-15,2 3 1,6 0-2,1 1 1,3-2-1,-2-2 0,-1-1 0,-4 3-7,-6-4-9,-3 2-9,-3 6-3,-7-3-3,-2 8 0</inkml:trace>
  <inkml:trace contextRef="#ctx0" brushRef="#br0" timeOffset="671">63 411 54,'-9'12'32,"8"1"-2,1-13 1,0 0-13,19 7-11,0-10-7,3-2 1,4-3 0,2-4-1,1 1-2,-2-5-17,1-2-9,2 5-3,-10-1-2,3 8 1</inkml:trace>
  <inkml:trace contextRef="#ctx0" brushRef="#br0" timeOffset="1001">377 1015 30,'0'0'33,"3"9"0,-3-9-4,3-16-10,5 4-6,-3-10 1,5-1-8,1-4-6,2-4-1,-1 0 1,0 0 0,-1 2 0,-1 5 0,-2 4 0,0 5 0,-5 3 0,-3 12 0,0 0-1,0 0 1,0 0 0,2 21 0,-1 1-1,2 4 1,2 7 0,4 3 0,3 0 0,2 0 0,3-4 0,1-5 1,1-7-1,-1-8 0,1-9-1,-4-9-19,-1-9-9,0-3 0,-5-11-1</inkml:trace>
  <inkml:trace contextRef="#ctx0" brushRef="#br0" timeOffset="1382">548 505 86,'0'0'29,"-10"9"-16,10-9-13,0 0-29,9-22-1,4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37.3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46 0 61,'0'0'32,"0"0"-1,-2 12-2,3 3-15,5 10-7,-1 6-6,0 5-1,1 3 0,-1 3 0,0 0 0,-1-3 0,0-4-3,-3-9-13,2-6-10,1-3-2,-4-9-2,0-8 0</inkml:trace>
  <inkml:trace contextRef="#ctx0" brushRef="#br0" timeOffset="231">0 194 63,'8'-1'32,"-8"1"-1,16 18-5,-3-5-10,0-5-8,5-1-10,6-5-19,2-3-8,-4-12-2,5 1-3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38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48,'0'0'31,"1"-9"1,-1 9-9,0 19-5,-1 4-4,5 16-7,-3 7-6,2 11-1,1 11 1,-1 7-1,1 3 0,-1 1 0,-3-7 0,1-7 0,-1-9 0,-1-10-1,1-12-1,-2-13-13,3-9-12,-1-12-2,0 0 0,10-17 0</inkml:trace>
  <inkml:trace contextRef="#ctx0" brushRef="#br0" timeOffset="471">383 338 52,'0'0'29,"0"0"-3,0 0-5,-13 4-2,13-4-5,-16 8-3,4 0-11,-8 2 0,-3 4 1,-5-2-1,-2 4 0,-2-1 0,-1 2 0,2-2-1,4-2 1,6 2-1,6 0 1,9 3 0,5 0 0,8 4 0,6 1 0,6 0 0,4 1 1,5-1-1,1-5 1,1 4-11,4-6-16,-3-8-2,2-1-2,-5-9 1</inkml:trace>
  <inkml:trace contextRef="#ctx0" brushRef="#br0" timeOffset="1102">708 406 76,'-2'9'32,"4"8"-2,3 2-8,2 2-9,6 5-11,6 1-2,1 1 0,5-1 0,-1-3-1,5-2 1,-2-8-13,1-3-10,0-2-6,-8-8-1,2 0 1</inkml:trace>
  <inkml:trace contextRef="#ctx0" brushRef="#br0" timeOffset="1413">1047 328 80,'0'0'32,"-3"14"-2,4 7-8,0 5-14,1 10-8,-1 8 0,-1 10 0,-3 10 0,-7 8 0,-6 6 0,-8 3 1,-8 2-1,-6 1 0,-7 1 0,-6-2 1,-3 0-9,-2-8-19,-1-8-3,4-5-3,-3-13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47.0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17 40,'0'0'29,"2"-8"-4,-2 8-5,2-9-1,-2 9-3,0 0-3,0 0-2,8 6-7,-3 7-3,-1 7-1,3 4 1,-2 7-1,1 6 0,-1 5 0,-1-1 0,0-3 0,-1 0 0,1-5 0,-3-6 0,1-5 0,0-9 0,-2-13 0,0 0 0,12 0 0,-6-16 0,1-7 0,2-5 0,3-5 0,2-1 0,2-1 0,2 4 0,3 6 0,-1 7 0,3 10 0,0 10-1,0 7 1,-3 8 0,-2 6 0,-3 6 0,-4 3 0,-2 4-1,-2 0 2,-4-2-2,-1-3 0,1-4-16,0-9-9,-3-18-2,9 3-2,-3-20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47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72 50 77,'-11'-7'29,"11"7"-6,-14-3-3,14 3-4,-15 6-6,8 3-10,0 5 0,0 5 1,1 6-1,3 4 0,2 2 0,3 0 0,3-4 0,2-5 0,5-9 0,0-10 0,3-12 0,0-9 0,-1-9 0,-2-5 0,-3-2 0,-5 0-1,-3 3-9,-6 3-14,-5 3-5,-1 9-3,-5 1-1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48.1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136 73 56,'-4'-16'32,"4"16"-3,0 0-7,0 0-3,0 0-5,-9 18-10,10 6-3,-1 9-1,2 11 1,0 13-2,2 8 1,-1 13 0,1 5 0,-1 5 0,-1-5 0,1-3 1,-1-11-1,0-11 0,-1-12 0,0-16-1,1-13 0,-2-17 1,0 0-1,3-20 0,-6-3 0,-2-5 1,-4-2-1,-4-3 1,-4 1 0,-3 4 0,0 7 0,-1 8 1,2 8 0,4 12-1,4 9 1,6 10 0,7 6 0,5 5-1,5-2 1,2-3-2,4-7 1,2-8 0,-1-12-13,3-9-11,1-6-5,-5-12-1,1 0 0</inkml:trace>
  <inkml:trace contextRef="#ctx0" brushRef="#br0" timeOffset="461">273 701 63,'4'8'30,"3"1"0,-7-9-1,13 1-14,-1-5-7,-1-7-8,0-6 0,2-3-1,-4-1 1,0 1 0,-4 0 0,-4 8 0,-5 4 1,-4 10-1,-2 8 1,-2 7-1,0 9 0,2 4 0,2 5 0,7 0 0,2-1 1,8-6-2,4-6 1,5-8-1,0-11-16,10-7-9,1-4-2,-2-9-3,2 0 2</inkml:trace>
  <inkml:trace contextRef="#ctx0" brushRef="#br0" timeOffset="821">795 337 42,'4'-27'30,"-7"-5"1,1 3-3,-6 4-10,-5-1-5,1 7-3,-4 4-10,0 9 0,0 13 0,-1 13 0,2 17 0,5 12 0,3 14 0,2 9 0,3 5 0,2 2 0,3-5 0,3-8-1,2-12-2,-1-12-13,1-14-9,1-6-3,-4-13-4,-5-9 2</inkml:trace>
  <inkml:trace contextRef="#ctx0" brushRef="#br0" timeOffset="1081">597 693 63,'-3'-10'31,"3"10"0,15 0-2,0 2-13,7 2-11,5-4-5,1-5-20,3-7-10,5-2-1,-8-9-1</inkml:trace>
  <inkml:trace contextRef="#ctx0" brushRef="#br0" timeOffset="1312">944 54 60,'0'0'33,"0"0"-2,4 33 0,0 7-13,1 10-18,1 11 0,0 11 0,2 8 0,0 3 0,0-3 0,-1-6 0,-2-10-1,3-11-21,0-12-7,-4-22-2,4-9-1</inkml:trace>
  <inkml:trace contextRef="#ctx0" brushRef="#br0" timeOffset="1692">1202 570 56,'2'12'27,"1"2"-2,0-2-5,4 2-3,-7-14-3,17 16-3,-17-16-9,16-7-1,-7-3-1,0-5 0,-2-2 0,-1 0 0,-4-2-1,-3 2 2,-2 2-1,-4 6 0,-4 5 0,-1 6 0,-2 9 1,2 8-2,2 6 1,3 8-1,5 6 1,5 0 0,4 0 0,5-4 0,5-8-1,-1-13-12,7-7-10,1-9-4,-5-12-4,4-2 1</inkml:trace>
  <inkml:trace contextRef="#ctx0" brushRef="#br0" timeOffset="2123">1546 524 82,'-12'12'32,"6"3"-4,-1 6-8,0 2-8,4 5-12,1 4 0,3 0-1,5-2 2,4-3-2,3-10 1,4-9-8,5-9-15,1-6-5,-4-12-4,4-1 1</inkml:trace>
  <inkml:trace contextRef="#ctx0" brushRef="#br0" timeOffset="2363">1789 0 77,'-8'1'31,"5"24"0,-6 8-2,1 16-24,5 10-5,2 9-1,4 5 1,4 3 0,3-2 0,1-5 0,3-7-1,3-10-17,-2-11-8,-2-15-4,0-6-2,-13-20 0</inkml:trace>
  <inkml:trace contextRef="#ctx0" brushRef="#br0" timeOffset="2574">1735 485 71,'0'0'32,"10"12"0,3-1-3,5 2-18,4-5-22,1-5-13,1-6-5,5-2-4,-6-6 2</inkml:trace>
  <inkml:trace contextRef="#ctx0" brushRef="#br0" timeOffset="2854">2043 540 75,'-1'25'32,"2"5"-2,-1 0-9,-1-5-9,3-1-8,-1-7-5,-1-17-16,0 0-11,0 0-2,6-25-2,0-3 1</inkml:trace>
  <inkml:trace contextRef="#ctx0" brushRef="#br0" timeOffset="3325">2297 482 74,'-5'17'33,"-4"1"-3,1 7-10,6 8-7,-2-2-7,6 1-7,2-2 1,5-5-1,5-8 0,1-13 1,3-10-1,0-12 1,0-6-1,-3-4 1,-3 1-4,-7-4-12,-2 2-12,-3 7 0,-7 1-1,0 11-1</inkml:trace>
  <inkml:trace contextRef="#ctx0" brushRef="#br0" timeOffset="3675">2508 448 53,'8'5'32,"-8"-5"-4,5 14-6,-1-2-4,-3-2-4,5 5-5,-3 2-8,1 2-1,-2 1 0,2 1-1,-1-2 1,0-1-1,1-2 1,-1-3-1,-3-13 1,9 7-1,-9-7 1,15-6-1,-5 3 1,1 2 1,1 4-1,1 6 1,-1 5-1,-2 2 0,0 2-19,-1 0-9,-6-7-1,1-3-1,-4-8 0</inkml:trace>
  <inkml:trace contextRef="#ctx0" brushRef="#br0" timeOffset="4016">2224 322 71,'0'0'1,"0"0"0,-5-9-1,13-5-29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52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334 169 49,'-2'-22'31,"1"3"0,-4-3-7,0-1-7,-2 3-4,-4 0-7,-1 2-6,-4 5 1,0 3-1,-3 7 0,1 9 0,-1 12 0,-2 15 0,5 18 0,3 17 0,5 18-1,4 9 1,4 10 1,3-1-2,4-6 2,7-10-1,-2-17 1,1-17-1,2-19-13,-4-18-10,-2-16-5,0-8-1,-8-9 0</inkml:trace>
  <inkml:trace contextRef="#ctx0" brushRef="#br0" timeOffset="310">0 572 51,'0'0'30,"0"0"2,14 3-7,1 11-8,4-4-6,9 3-3,1-6-8,3-5 0,1-4-1,0-8-16,1-3-10,2 2-3,-6-6-2,2 7 0</inkml:trace>
  <inkml:trace contextRef="#ctx0" brushRef="#br0" timeOffset="541">505 501 77,'0'0'33,"0"0"-3,-11 10-8,4-2-13,1 9-9,2 8 0,-1 6 1,2 8-1,1 1-1,4 1 1,2-2 0,4-7 0,2-9 0,3-14 0,2-12 0,0-13 0,1-7 0,-3-4 0,-3-4 0,-5-1-1,-4-3-3,-3 8-14,-6 4-9,-6 5-1,4 8-2,-3 1 2</inkml:trace>
  <inkml:trace contextRef="#ctx0" brushRef="#br0" timeOffset="881">668 598 86,'10'-8'29,"-10"8"0,0 0-9,0 0-14,0 0-5,7 8-1,-5 6 1,0 3-1,1 4 0,1 2-1,0 3 1,-2-4 1,2 0-1,0-8 0,-4-14 0,10 9 0,-10-9 0,12-20 0,-5 1 0,3-1 0,-1 1 0,2 1 0,2 5 0,-2 5-22,1 5-6,6 7 0,-4 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36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0 186 79,'9'1'35,"5"6"-2,1-4 1,7 2-34,9-2 0,4 0 0,3-3-2,2-2-24,-4 3-7,-10-7 0,-2 4-2</inkml:trace>
  <inkml:trace contextRef="#ctx0" brushRef="#br0" timeOffset="191">42 470 81,'0'12'35,"10"-1"-1,3-7-3,9-2-31,8-4-17,3-3-17,10 6 0,-9-6-1,5 6 1</inkml:trace>
  <inkml:trace contextRef="#ctx0" brushRef="#br0" timeOffset="581">1025 252 62,'4'-12'36,"-7"-6"-1,0 8-3,-3 1-15,-7-3-12,-4 4-4,-5 2-1,0 1-1,-2 5 1,0 4-1,4 8 1,2 8-1,10 9 0,6 8 0,7 6 1,2 7-1,0 3 1,-2 0 0,-2-3 0,-4-9 1,-8-7-1,-5-7 1,-6-11-1,-1-12-10,1-9-16,3-3-5,0-12-4,10 4 0</inkml:trace>
  <inkml:trace contextRef="#ctx0" brushRef="#br0" timeOffset="902">1238 319 94,'9'-16'34,"-9"16"1,-2 8-12,-3 10-24,0 14 0,1 13 0,0 17 0,2 15 1,-1 14 0,3 10 0,0 4 0,0-3 0,2-7 1,0-13-1,-1-15 0,0-23 1,0-24-1,-2-31 1,-1-26-1,-2-28 1,0-24-1,0-20 1,4-13-2,1-8 1,4 7 0,5 14-1,4 19 2,7 25-2,6 31 1,2 26 0,2 26 0,-2 23 0,-5 13-1,-8 11 1,-7 4 0,-9-4 1,-8-9-1,-7-14-25,-7-15-4,-7-27-5,5-13-1</inkml:trace>
  <inkml:trace contextRef="#ctx0" brushRef="#br0" timeOffset="1573">1668 202 80,'-6'10'34,"5"16"0,-5 5-1,2 15-33,5 4-1,1 7 1,2 1 0,0-5 1,2-8 0,-1-13-1,1-16 1,-6-16 0,15-18-1,-6-16 1,2-9-1,1-6 0,1-2 0,-1 3 0,1 8 0,-1 14-15,4 12-16,-4 8-4,5 15 1,-2 1-1</inkml:trace>
  <inkml:trace contextRef="#ctx0" brushRef="#br0" timeOffset="1853">2044 387 70,'11'30'36,"-8"3"-1,4 8-2,1 1-22,-1-3-26,-1-7-15,-5-20-3,-1-12-3,2-20 1</inkml:trace>
  <inkml:trace contextRef="#ctx0" brushRef="#br0" timeOffset="1993">2058 19 88,'-10'-16'34,"-2"13"-1,8 16-20,3 1-45,0-5-2,11 4-1,-2-9 0</inkml:trace>
  <inkml:trace contextRef="#ctx0" brushRef="#br0" timeOffset="2284">2350 241 78,'-1'14'36,"4"11"-2,-2 4-3,-1 4-22,5 6-10,0 1 1,1 0 0,1-7 0,-1-5 0,1-11 0,-7-17 0,17-5 0,-7-15 0,4-8 1,1-1-1,3 2 0,0 7-1,3 13 1,-1 14-1,2 16-4,-5 8-20,2 3-7,2 4-1,-5-11-2</inkml:trace>
  <inkml:trace contextRef="#ctx0" brushRef="#br0" timeOffset="2564">2851 423 67,'11'2'36,"-11"-2"-1,0 0 1,0 0-20,0 0-15,-13 3-1,-1 2 0,0 2-1,-4 5 1,3 4-1,2 0 1,2 3-1,7-1 1,4-2 0,8-5 0,8-8 1,4-7-1,4-5 0,1-1 0,-1 0 0,-1 8 0,-3 7 0,-4 14 0,-7 14 0,-6 16-1,-7 13 1,-7 9 0,-6 7 0,-5-3 0,-3-9-12,-3-12-18,4-9-5,-7-25-1,5-12 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55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 0 63,'-6'-11'34,"6"11"-1,0 0-1,-7 12-15,10 14-17,3 11 1,3 15 0,-1 12 0,2 13-1,-1 13 1,3 9-1,-1 4 0,-2-3 0,-2-8 0,-2-11 0,-1-15 0,0-16-1,1-19-14,-5-21-14,-2-24-2,1-13-2,-1-18 1</inkml:trace>
  <inkml:trace contextRef="#ctx0" brushRef="#br0" timeOffset="301">120 40 74,'16'-1'33,"7"2"-1,2-3 1,2-4-23,10 3-10,4 0 0,1-1 0,-1 1 0,0 2 0,-5 0-5,-6-3-16,-1 1-7,-6 4-3,-9-1-2,-4 4 1</inkml:trace>
  <inkml:trace contextRef="#ctx0" brushRef="#br0" timeOffset="591">21 396 88,'-4'9'31,"11"1"0,5-4-2,8 1-29,9-3 0,6 0 0,4-2 0,1-2 0,1-1-1,1 1-12,-1-2-15,-6-7-4,1 6-1,-7-8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56.2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321 8 48,'0'0'33,"0"0"-2,8-9-6,-8 9-7,0 0-2,0 0-10,0 0-5,-10 9-1,-1 0 1,-3 2-1,-5 3 1,-4 1-1,-6 3 0,-1 0 0,-1 2 0,0-1 0,1-1-1,1 0 1,3-1 0,6 0 0,5 1 0,6 1 0,8 1-1,5 2 1,10-2-5,15 7 0,1-4 2,8 2-1,-2-9 1,7 4-1,-6-13 0,7 4-17,-9-11-5,-10-9-5,0-3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0:56.8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 57 74,'0'0'31,"0"0"1,0 12-6,0 6-11,-6 7-14,4 9 0,-1 10 0,0 11-1,-2 11 0,1 5 0,-4 5 0,3 0 0,1-3 0,0-6 0,-2-8-1,1-14-8,5-9-13,0-10-7,0-15 0,0-11-1</inkml:trace>
  <inkml:trace contextRef="#ctx0" brushRef="#br0" timeOffset="421">44 25 69,'0'0'30,"2"-10"0,-2 10-1,16 5-10,-5-4-18,7 2-1,5-2 1,4 0-1,2-1 0,3-2 0,2-1 0,-1-4-4,3 5-16,-7-3-6,-6 1-4,-1 4-3,-10-3 2</inkml:trace>
  <inkml:trace contextRef="#ctx0" brushRef="#br0" timeOffset="711">87 228 83,'-7'11'32,"7"3"0,1-1-11,-1-13-10,13 17-9,-1-9-2,5 0 0,3-1-1,1-3-8,5-2-18,1 2-2,-4-6-1,1 0 0</inkml:trace>
  <inkml:trace contextRef="#ctx0" brushRef="#br0" timeOffset="1172">276 1049 80,'0'0'31,"0"0"-1,7-16-10,1 0-8,0-9-6,5-2-4,0-4-2,1-3 0,-1 0 0,0 2 0,0 6 0,-2 3 0,-3 6 0,-2 5 0,-2 4 0,-4 8 0,0 0 0,-1 8 0,-1 3 0,0 6 0,2 3 0,0 4 0,3 2 0,1 1 0,4-1 0,3-3 0,0-4 0,3-5 0,-2-5 0,1-8-5,0-2-18,-1-5-6,-4-6 0,0-2-1</inkml:trace>
  <inkml:trace contextRef="#ctx0" brushRef="#br0" timeOffset="1553">467 494 92,'-9'10'30,"7"7"-19,1-3-14,1-14-31,2-8-1,4-20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10.0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48 484 49,'2'-14'33,"-6"-2"1,5 7-7,-1 9-11,0 0-4,9 27-6,-4 12-6,-2 14 0,0 19 0,-1 18 1,-2 20-1,-1 14 1,-5 13-1,-1 3 0,-2 3 0,1-5 1,-2-6-1,2-13-1,2-20 1,-2-20-18,6-24-12,2-18 0,-4-29-4,4-8 2</inkml:trace>
  <inkml:trace contextRef="#ctx0" brushRef="#br0" timeOffset="441">8 546 63,'14'-7'34,"11"8"-1,5 1-6,8-7-13,11 4-4,1-3-9,4-1-1,2-2 0,-2-1 0,-4-2 0,-6-1-3,-1 2-17,-9 2-9,-7-2-2,-4 7-2,-11-3 0</inkml:trace>
  <inkml:trace contextRef="#ctx0" brushRef="#br0" timeOffset="771">79 1048 69,'9'16'33,"3"-14"-1,10 2 0,4-1-19,3-8-13,3 1 1,2-4-1,-1-5-3,1 0-24,0 1-5,-8-5-1,3 4 0</inkml:trace>
  <inkml:trace contextRef="#ctx0" brushRef="#br0" timeOffset="1242">497 2160 61,'0'0'34,"8"-15"0,-3-3-10,0-14-10,7 0 0,-5-8-10,3-6-4,-1 1 0,1 1 0,-2 6 0,-1 7-1,-1 10 0,-3 7 0,-3 14 1,0 0-1,4 22 0,-3 2 0,2 7 0,4 4 1,4 5 0,3 1 0,2-2 0,3-4 0,2-7 0,1-7 0,-1-6-2,-3-13-20,-3-13-6,0-2-4,-7-13-1</inkml:trace>
  <inkml:trace contextRef="#ctx0" brushRef="#br0" timeOffset="1573">603 1558 80,'-14'-8'33,"14"8"-13,-9 4-17,9-4-37,0 0 1,0-15 0</inkml:trace>
  <inkml:trace contextRef="#ctx0" brushRef="#br0" timeOffset="3836">1374 1115 81,'20'17'36,"-2"-6"-2,2-2-11,1-4-35,-1-5-13,2 2-4,-10-6-4,1 0 1</inkml:trace>
  <inkml:trace contextRef="#ctx0" brushRef="#br0" timeOffset="4006">1427 1324 52,'4'12'34,"4"0"-2,1-11-5,5-2-32,6 1-19,-6-15-2,11 3-4</inkml:trace>
  <inkml:trace contextRef="#ctx0" brushRef="#br0" timeOffset="4787">2346 583 54,'0'0'32,"-9"3"-6,9-3-4,0 0-3,0 0-2,-10 2-7,10-2-6,0 0-4,0 0 1,0 0-1,2-12 0,-2 12 0,2-13 0,0 4 0,1-1 0,0 0 0,3-1-1,0 0 1,3 1 0,1-1 0,4 1 0,3 0 0,3 2 0,4 1 0,4 2 1,0 4-1,3 5 0,2 5 0,0 6 0,0 4 0,0 4 1,-1 3-1,-1 0 0,0-5 0,1-1 0,0-7 0,1-7 0,-1-8 0,-1-7 0,0-6-2,-5-7-20,-2 0-7,-6-2 0,-6 0-2,-6 4 2</inkml:trace>
  <inkml:trace contextRef="#ctx0" brushRef="#br0" timeOffset="5368">2713 552 64,'0'0'31,"-4"14"-2,0 4-2,-2 15-8,-5 6-7,4 16-8,-1 11-4,2 10 0,3 5 0,3-2 0,3-5 1,6-9-1,7-13 0,4-13 0,4-19-1,3-16 0,3-12-4,0-14-20,2-9-5,1-3-1,-9-3 0</inkml:trace>
  <inkml:trace contextRef="#ctx0" brushRef="#br0" timeOffset="5899">3095 1255 42,'0'0'31,"0"8"-1,0-8-6,0 0-6,0 0-2,0 0-2,4-11-6,0 1-8,1-3-1,0-3 0,1 0 1,1-1-1,-2 1 1,0 1 0,-1 4 0,0 3 1,-4 8 0,0 0 0,0 0 0,0 0 0,8 13-1,-5 1 1,1 4 0,3 2-1,1 1 0,1 1 0,0-2 0,3-3 0,-1-3 0,1-4 0,0-4-3,-4-10-18,3-6-8,1 0-3,-5-11-1,0-1 2</inkml:trace>
  <inkml:trace contextRef="#ctx0" brushRef="#br0" timeOffset="6259">3214 902 92,'-3'-8'31,"-4"-3"-13,4-2-23,3 13-30,-8-24 0,9 8 1</inkml:trace>
  <inkml:trace contextRef="#ctx0" brushRef="#br0" timeOffset="11297">2570 1584 26,'0'0'22,"0"0"-5,8-2-8,-8 2-1,15 0 0,-5-1-1,4 1-2,2-2 0,1 0 0,5 0-1,2 0 0,1 1-1,4-1-1,2 0-1,3 0 1,3 0-1,3 0 0,3 1 0,2 0 0,2 1 0,1 2-1,2-1 1,2 1-1,-2-2 0,1 1 0,2-2 1,0-1-1,4-1 0,2-1 0,-2-2 0,1 2 0,3-1 1,-1 1-1,0 1 0,-2 2 0,1 1 0,1 2 0,2 0 1,3 1 0,-1-2 1,5 1 0,1-4 3,6 2 1,1-4-1,6 0 2,-1-2-1,7 0 0,0 1-2,4 3-1,2 2-3,2 1-2,0 5-12,-5-1-11,-1 1-3,-3 3-1,-5-2-1</inkml:trace>
  <inkml:trace contextRef="#ctx0" brushRef="#br0" timeOffset="12208">3971 799 86,'6'22'29,"-8"-1"0,0 8-8,3 10-7,-4 3-8,2 7-6,-1 1 0,0-1 0,2-4 0,-1-9-3,6-3-16,-4-12-9,-1-21-3,10 1-2,-5-20 1</inkml:trace>
  <inkml:trace contextRef="#ctx0" brushRef="#br0" timeOffset="12498">4242 741 35,'0'0'32,"0"0"1,5 14-12,-1 6-4,-2 6-2,5 13-1,-4 3-3,4 14-5,-4 1-5,1 2-1,-2-2 0,-2-8-8,2-7-15,-2-11-6,-3-14 0,0-9-2</inkml:trace>
  <inkml:trace contextRef="#ctx0" brushRef="#br0" timeOffset="12809">3917 825 29,'-3'-14'31,"3"14"0,0-13-1,0 13-11,11-8-4,-2 3-2,12 6-3,-2-2-5,9 3-5,4 2 0,3 1 1,5 0-1,1 0 0,1-2 0,0-2 0,-1-2-3,-3-7-14,2-5-10,2-5-4,-4-7-1,2-2 1</inkml:trace>
  <inkml:trace contextRef="#ctx0" brushRef="#br0" timeOffset="13329">5092 131 76,'0'0'32,"0"0"-1,0 0-6,-9 9-12,12 9-7,-1 4-3,3 12-3,1 8 0,1 14 0,1 14 1,0 10-1,0 8 0,0 6-1,-3 3 2,-1 1-1,-2-4 0,-2-7 0,1-9 0,-1-13-1,1-14 1,-1-11 0,2-13 0,-1-14-1,-1-13 1,0 0-1,2-26 1,-4 0-1,-3-5 1,-2-4 0,-2-2 0,-6 1 0,-2 2 0,-5 4-1,-3 7 2,-2 8-1,-1 8 0,1 11 1,2 9-1,4 11 1,7 9-1,8 6 0,7 3 0,6-1 1,8-4-1,6-8 0,4-10-1,5-13 1,3-12 0,1-16-14,4-9-15,3-6 0,-3-7-1,2-6 1</inkml:trace>
  <inkml:trace contextRef="#ctx0" brushRef="#br0" timeOffset="14020">5500 51 68,'0'0'30,"-8"-6"-1,8 6-8,0 0-6,-2-14-4,2 14-4,6-8-7,-6 8 1,9-10-1,-9 10 0,11-9 0,-3 6 0,1 2 1,0 2-1,1 2 0,1 2 0,0 2 0,0 3 1,-1 0-1,0 1 0,-3 3 1,0 1-1,-3 0 0,-2 2 1,-1-1-1,-3 0 0,-1 0 0,0-3 0,-1-1 0,0-4 0,4-8-1,-7 9 1,7-9-1,0 0 1,0 0-1,0 0 1,4 10 0,3 0 0,2 4 0,3 3 1,1 7-1,0 3 0,-1 3 1,-3 2-2,-4-2 2,-5 1-2,-4-3 1,-6-3 0,-5-5 0,-6-6-19,1-4-9,-1-2 0,-2-3-2,4-1 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28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38 29,'0'0'34,"5"-8"0,-5 8-8,0 0-8,0 0-1,0 0 0,5 17-6,-4 8-6,2 16-4,-1 14 0,1 15 0,0 15-1,-1 11 0,-2 5 0,-3 2 0,0-8 0,-2-8 0,1-14 0,0-14-1,2-16 0,-1-18-11,10-12-15,1-17-3,0-14 0,4-10-2</inkml:trace>
  <inkml:trace contextRef="#ctx0" brushRef="#br0" timeOffset="451">451 0 22,'0'0'23,"0"0"4,0 0-3,0 0-4,0 0 1,0 0-5,0 0-2,0 0-2,0 0-4,-7 10-5,7-10-3,-13 15 0,3-2 0,-5 4 0,-5 5 0,-6 2 0,-5 4-1,-4 3 2,-3 2-2,-3 2 2,1 0-1,0 2 0,2-1 1,4 5-1,7 1 1,8 2-1,8 2 1,8 1 0,8 0-1,8-3 0,8 0-1,8-6 1,4-4-1,4-5 1,1-4-1,2-3 1,0-5-1,1 0-3,-6-7-11,1 4-13,-4-1-1,-6 0-2,-3-1 2</inkml:trace>
  <inkml:trace contextRef="#ctx0" brushRef="#br0" timeOffset="1052">669 672 33,'5'-12'34,"-5"12"0,5 15-8,-3 0-7,6 13-1,-4 4-2,5 15-6,-4 0-6,2 6-4,1 0 0,-3-4 1,-1-6-3,-3-11-11,5-6-11,-3-12-7,-3-14 1,0 0-2</inkml:trace>
  <inkml:trace contextRef="#ctx0" brushRef="#br0" timeOffset="1312">699 657 45,'0'0'30,"-1"-15"1,1 15-1,5-9-9,-3-1-10,7 4 0,-4-2-4,6 1-6,0 2-1,1 1 1,-1 4-1,2 3 0,-2 1 1,0 5-1,-1 1 0,-2 3 1,0 4-1,-3 1 0,0 2 0,-5 0 0,0 0 0,-2-1 0,0-1 0,-3-3 0,1-4-1,0-3 1,4-8 0,-4 9 0,4-9 0,0 0 0,3 8 0,-3-8 0,11 11 0,-6 0 1,0 3-1,-2 3 0,-2 5 0,-2 2 1,-3-1-1,-2 0 0,-4 0-1,-2-5 1,3 0-17,-5-7-13,2-4 1,0-1-2,2-1 2</inkml:trace>
  <inkml:trace contextRef="#ctx0" brushRef="#br0" timeOffset="3135">749 624 58,'0'0'25,"-10"-7"1,10 7-4,0 0-2,-9-5-4,9 5-2,0 0-8,0 0-6,0 0 0,0 0 0,0 0 0,0 0 0,0 0 0,0 0 0,9-3 0,-9 3 0,13-4 1,-4 3-1,0-1 0,0 2 0,-1-1 0,3 3 1,-3 1-1,1 1 1,0 3-1,0 1 1,-1 2-1,1 1 0,1 0 0,-3-1 1,0-2-1,-1 0 0,-4 1 0,-3-1 0,1-8 0,-10 16 0,1-7 0,-4 1-1,0 1 2,-1 0-2,-1-2 1,1-1 0,2-1 0,1-1 0,2-1 0,9-5 0,-12 7 0,12-7 0,0 0 0,-9 7-1,9-7 1,0 0 0,0 0 0,0 0 0,0 0 0,0 0 0,0 0 0,0 0 0,0 0 0,0 0 0,0 0 0,0 9 0,0-9 0,9 3 0,-9-3 0,14 6 0,-4-2 0,1 1 1,2 1-1,1-1 0,0 2 0,2 0 0,-2 0 0,-2 0 0,0 0 1,-2-1-1,-10-6 1,11 15 0,-7-5-1,-1 1 1,-1 0 0,0 3-1,-2-2 0,0 2 0,-2 1 0,-1-2 0,-1 1-1,-2-3 1,-1 0-1,-2 0 1,-1-1-1,-1-1 1,0 1-1,0-2 1,0 1 0,2 0 0,0-2 0,9-7 0,-15 13 0,15-13 0,-8 9 0,8-9 0,0 0-1,-9 5 1,9-5-1,0 0 1,0 0-1,-9 1 1,9-1-1,0 0 1,-9-1 0,9 1 0,0 0 0,0 0 0,-9 1 0,9-1 0,0 0 0,0 0 0,0 0 0,0 0 0,0 0 0,0 0 0,0 0 0,0 0 0,0 0 0,0 0 0,0 0 0,0 0 0,0 0 0,0 0 0,0 0 0,0 0 0,0 0-9,0 0-20,-5 9 0,5-9 0,0 8-1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33.9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165 35 26,'0'0'32,"-14"-5"2,14 5-9,0 0-5,-13-14-3,13 14-1,-10-9-5,10 9-6,-8-5-4,8 5-1,-10-2 1,10 2-1,-11 2 1,11-2 0,-15 11 0,9 0 0,0 3 0,2 6 1,1 9-1,4 6 0,2 4-1,5 3 0,6 4 0,2-2 0,5-3 0,3-6-1,3-9 0,1-10 1,2-10-1,0-12 0,1-9 0,-4-9 0,-3-8 1,-2-7 0,-6-5 0,-8-1-1,-7 0 1,-8 4 0,-10 4 0,-4 6 0,-4 6 0,-6 8-8,3 13-13,-2 9-8,2 6 0,5 7-1,2 6 0</inkml:trace>
  <inkml:trace contextRef="#ctx0" brushRef="#br0" timeOffset="560">234 457 46,'0'0'30,"-4"-10"2,-2 2-2,0-2-10,6 10-6,-13-16-3,4 11-5,-3-1-6,-1 0 0,-1 3 0,-1 3 0,-1 2 0,0 5 0,-1 0 1,2 3-1,0 5 1,1 4 0,-1 4 0,4 6-1,1 3 1,3 6-1,2 6 0,5 3 0,5 2 0,3-1 0,6 0 0,4-2-1,7-5 1,4-4 1,5-8-2,4-6 1,2-7-1,3-10 1,2-10 0,2-11-1,-4-9 1,-2-10-1,-5-8 1,-4-7 0,-6-6 0,-9-2 0,-9-1-1,-9 2 2,-10 4-1,-6 4 0,-8 7 0,-7 6 0,-2 9 0,1 10 0,4 14-22,1 7-6,2 9-1,7 9-4,2-1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35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69,'1'-9'35,"-1"9"-1,3 22-12,-5-3-6,10 17-5,-7 8-4,7 15-6,0 12-1,2 9 0,2 8 0,-3 1 0,1-5-1,-2-6 1,-1-12 0,-1-15-1,0-15-2,-3-19-19,-3-17-8,9-17 0,-7-16-2,0-9 2</inkml:trace>
  <inkml:trace contextRef="#ctx0" brushRef="#br0" timeOffset="360">48 16 67,'0'0'32,"0"0"-2,0 0-7,0 0-10,11-3-1,-11 3-2,17-4-8,-2 3-2,2 1 0,3 1 0,4 1 0,2 1 0,2 0 0,2 3 1,0 0-1,0 2 0,2 1 0,1 2 0,0 1 0,0 3 1,0 3-1,-3 2 0,-1 1 0,-3 2 1,-3 1-1,-3 0 0,-2 2 1,-5 1-1,0 1 1,-2 1-1,-3 1 0,1 1 0,-1 0 1,-2 1-1,-1 0 0,-2-3 0,-1-1 0,-3-4-1,-3 0 1,-3-2 0,-2-2-1,-2-3 1,-5 0-1,0 1 1,-1-1-1,-4 0 1,1 0-1,-1-1 1,0 2 0,0-1 0,1 0 0,1-1-1,0-1 1,1-2 0,-1-3 0,1-1-1,1-4 1,-1-1-1,1-2 1,1-1 0,0 0 0,0 1 0,3 1 0,1 5-8,0-1-21,1 0 1,1 2-1,-3-3-1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5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0 502 34,'-6'11'17,"6"-11"4,12 2 1,-1-11-3,10 0-2,4-12-2,13 0 0,6-15-1,10-5-7,2-10-4,4-6-8,9 2-10,-3-5-6,3 4-8,-2 5-4,-6 3 1</inkml:trace>
  <inkml:trace contextRef="#ctx0" brushRef="#br0" timeOffset="401">337 916 42,'0'0'32,"16"-5"-3,10-20-8,12-6-3,5-15 0,16-4-3,2-14-7,12-3-8,2-3-3,-1-3-14,0 7-8,1 7-4,-9 5-4,-4 11 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6.6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0 515 32,'13'3'32,"6"-22"0,14-12-2,10-8-12,7-14-3,12-7-13,6-5-14,5-2-14,1-2-5,2 10-2,-10 3 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7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0 836 54,'23'-16'32,"2"-13"-1,11-10-7,11-7-7,9-13-4,12-5-6,5-8-7,8-4 0,5 0-6,-1-4-12,7 3-8,0 5-3,-8 2-3,-2 10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39.6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78 624 78,'3'39'35,"-6"0"-1,3 4 1,2-4-34,1-2-16,1-10-15,-4-27-3,0 0-2,1-36 0</inkml:trace>
  <inkml:trace contextRef="#ctx0" brushRef="#br0" timeOffset="130">33 283 86,'-10'-13'23,"-5"5"-17,7 8-6,8 0-37,0 10 2</inkml:trace>
  <inkml:trace contextRef="#ctx0" brushRef="#br0" timeOffset="370">247 521 81,'9'14'35,"3"11"-1,-4 4-10,-2-1-13,4 2-11,-2-1 0,-1-2 0,0-7 0,1-7 0,1-8 0,3-7 1,0-8-1,6 0 0,3 3 0,2 5 1,2 9-2,-2 10 1,-1 11-4,-4 4-26,-8-3-3,1 0-3,-14-18 2</inkml:trace>
  <inkml:trace contextRef="#ctx0" brushRef="#br0" timeOffset="731">1102 0 61,'-7'-16'36,"7"16"-1,0 0-1,0 0-13,0 0-20,-4 18-2,4 3 2,-1 8-2,2 10 2,-1 15-2,1 10 1,3 10-1,-1 7 1,3 4 0,1-5-1,1-7 1,0-11 0,-1-16-1,-2-16 2,-3-17-1,-2-13 0,-12-18 0,-5-1 0,-7-3 0,-4 1 1,-4 3-1,1 9 0,2 13 0,4 14 0,8 12 0,8 10 0,11 6 0,7 2 0,9-2-1,5-12-14,5-12-14,5-12-3,-2-23-3,5-8 0</inkml:trace>
  <inkml:trace contextRef="#ctx0" brushRef="#br0" timeOffset="1142">1298 741 66,'11'19'36,"-2"-10"-2,9-5 2,0-7-22,4-11-13,0-7-1,-2-6 0,-4-3 0,-7-2 0,-6 0 0,-7 4 0,-7 7 0,-6 9-1,-3 12 0,0 15 0,0 12 1,6 14-1,7 9 0,8 6 0,5-1 1,9-3 0,8-10 1,4-13-21,2-14-8,-1-22-1,1-9-6,-5-17 1</inkml:trace>
  <inkml:trace contextRef="#ctx0" brushRef="#br0" timeOffset="1402">1592 604 95,'0'0'35,"13"14"0,-4 14-11,2 6-25,6 6 1,3 3 0,5 1 0,0-4 0,1-5 0,1-4-9,-6-8-15,1-7-5,-5-4-4,-9-8-1</inkml:trace>
  <inkml:trace contextRef="#ctx0" brushRef="#br0" timeOffset="1562">1709 970 78,'-28'4'34,"-2"-6"-1,10-4-4,11-5-14,10-10-17,9-12 0,10-6 1,6-8-16,8-6-13,7 3-5,0-9 0,6 7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7.6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0 691 38,'23'-9'30,"9"-11"-7,12-9-2,7-13-3,11-6-1,2-17-3,11 0-2,2-9-8,4-3-17,3 4-10,-1 5-5,-4 3-4,-2 9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8.0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0 541 55,'36'-17'28,"9"-11"-5,9-5-3,6-14-4,9-2-1,-1-10-6,7-5-14,3 0-14,2 1-7,-6 1-5,0 7-2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8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0 339 31,'32'-3'29,"13"-9"1,1-12-10,9-9-5,12-10-12,5-8-13,7 1-9,-4-15-9,9 7-1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8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0 444 19,'40'7'24,"0"-22"1,14-11-11,6-10-3,7-10-3,4-4-6,4-7-9,4 3-9,-5-6-5,5 8-1,-9-3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1:58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0 107 22,'20'26'21,"19"-7"-1,5-21-6,15-16-20,21-7-10,0-27-4,20-3-2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10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713 150 25,'0'0'8,"-8"5"0,8-5-1,0 0 1,0 0-1,0 0-1,0 0-1,0 0-1,-8-5-2,8 5 0,0 0-2,0 0 1,-11-7-1,11 7 0,0 0 0,-9-8 0,9 8 0,-9-7 0,9 7 0,-11-6 0,11 6 0,-15-3 0,7 1 0,-2 2 0,2-2 0,-2 3 0,1-1 2,-1 0-2,0 0 0,-2-1 0,0 2 0,0 0 0,-3 1 0,1 1 0,-3 2-2,2 3 2,-2 0 0,0 2 0,1 0-1,0 2 1,0-1-1,0 1 1,1-1-1,-2 2 0,1-3 1,0 1-1,-1-1 1,1-1 0,1-1 0,0 0 0,2 0 0,-1-1 0,1-1-1,-1 1 1,2 2 0,-4 1 0,2 2 0,-3 1 0,0 4 1,-1 2-1,1 2 1,-1 1 0,0-1-1,4 1 1,0 0 0,3 1 0,2 0-1,4-1 2,3 3-2,2 0 1,4 4-1,3 0 0,1 3 0,4 1 1,3 2-1,3-2 0,2 3 1,5 0 0,3-2 0,4 2 1,4-4 1,3 1 0,3-2 2,4 0 2,0-5 0,6-1 1,-1-5-1,5 0-1,-2-7 0,3 3-1,-3-7-2,0 0-2,-2-5 1,-3-2-1,-4-2 1,-3-3 0,-4-4 0,-3-5 0,-1-2-1,-2-3 1,-4-1-1,0-1-1,-4-3 0,1 0 2,-3-3-2,0-2 2,-2-4-2,-1-3 1,-1-4 0,-1-6 1,0-5-1,0-2 0,-2-3 0,-3 0 0,0 0 2,-2 0-1,-6-1 0,1 4-1,-8 2 1,-4 2-1,-7 0 0,-9 0 1,-8 2-2,-7 3 0,-6 7-7,-13-3-9,0 9-5,-6 2-5,0 4-4,1 5-1,5 4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13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0 139 37,'7'9'32,"3"-2"0,0-2-10,1-5-3,9 3-2,-3-9-3,6 2-5,-5-8-3,4 2-3,-3-6-2,-4 0-1,-4-1 1,-5 1-1,-5 1 0,-4 2 0,-5 2-1,-7 4 1,-5 6 0,-1 7-1,-2 7 1,-1 7-1,3 8 1,3 7 0,9 5 0,5 2 0,8 0-1,5-3 2,8-4-1,6-7 0,5-11 0,1-8 0,2-8-2,-4-10-13,6-2-12,-4-4-2,-4-2 0,-3 0-2</inkml:trace>
  <inkml:trace contextRef="#ctx0" brushRef="#br0" timeOffset="490">653 78 27,'4'-14'29,"-5"-2"3,-2 3-1,-4 3-10,-8-4-3,5 10-1,-11-4-7,5 10-5,-5 4-2,0 7-4,4 8 1,2 5-1,6 6 1,1 2-1,8 0 1,6-2 0,2-6 0,6-8 1,2-8-1,4-8 1,-1-9 0,2-4-1,-5-4 1,0-1-1,-4-2 0,-2 2 0,-5 3 0,-1 2 0,-4 11 0,0-9-1,0 9 1,-2 13-1,2 5 1,1 7 0,-1 7-1,0 8 1,0 5 0,-2 5 0,-2 5 0,-3 1 0,-2-3 0,-4-4-1,0-5 2,-1-10-1,-2-8 0,2-10-1,4-11-13,-5-12-13,7-10-2,6-2 0,-1-5-2</inkml:trace>
  <inkml:trace contextRef="#ctx0" brushRef="#br0" timeOffset="971">867 458 82,'18'13'15,"-7"1"-16,-9-4-3,-2 2-14,0-12-17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16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241 190 49,'5'-17'24,"-2"1"-1,-1-1-4,1 3-1,-3-1-4,2 4-1,-5-2-5,2 4-2,-2 0-6,-1 0 0,-1 1 1,-1 0-2,0 0 2,6 8-2,-14-14 1,5 8 0,1 2 0,-2-1 0,-1 2-1,0 0 1,-2 3-1,0 0 1,-1 3 0,-2 0-1,1 2 1,-1 2 0,1 2-1,0 3 1,1 2 0,2 3 0,2 3 0,3 2 0,2 3 0,5 2 0,4 2 0,3 1 0,6 1 0,4-1 0,4-1 0,2-2 0,3-1 0,-1-2 0,0-4 0,0-1 0,-2-1 0,-4-4 0,-2 0 1,-4 1-2,-2-1 2,-4 2-1,-3 1 0,-4 3 0,-5 0 0,0 2 0,-6-1 0,-2 1 0,-3-1 0,-4-3 0,0-1 0,-2-3 0,3-3-1,-1-2-5,8-1-12,1 2-8,11-10-2,-6 10-1,6-10 1</inkml:trace>
  <inkml:trace contextRef="#ctx0" brushRef="#br0" timeOffset="721">466 629 79,'0'0'29,"7"20"0,-5-12-1,1 3-23,4-2-5,5 2-5,-3-5-8,7-1-10,2 2-4,-2-7-2,4 1 1</inkml:trace>
  <inkml:trace contextRef="#ctx0" brushRef="#br0" timeOffset="991">696 590 29,'0'0'28,"-10"21"1,3-3-10,-3 2-1,1 8-3,-8 4-2,-1 8-1,-6 1-4,-1 4-8,-6 3 0,3-1-3,2-2-12,0-2-10,2-12-3,8-6-1,0-11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18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11 27,'0'0'25,"12"0"3,-12 0-2,17-1-11,1 3-1,1-4-1,4 4-3,0-4-4,1 1-5,0 2-13,-1-3-10,-2-1-6,-1 2-1,-7-3 1</inkml:trace>
  <inkml:trace contextRef="#ctx0" brushRef="#br0" timeOffset="341">22 205 85,'0'0'29,"1"8"-1,7-7-2,4-1-22,2 0-4,3-2 0,3 0-1,-2-2-13,3 0-12,1 4-2,-6-3-2,0 4 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19.7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220 29 61,'1'-10'24,"-2"1"-2,1 9-3,-6-11-2,6 11-2,-13 1-5,4 3-7,-3 4-2,-3 3-1,0 7 1,-4 10-1,0 13 0,-3 11 0,0 14 0,2 10 0,1 9 0,5 2 0,5 0 0,5-9 0,9-13 1,10-17-1,8-21 0,8-22 0,9-21 1,3-18-1,1-14 0,0-12 0,-6-9 0,-4-5 0,-11-3 0,-11 1-1,-11 4 1,-11 3-1,-8 7 2,-6 11-2,-5 12-2,-3 11-6,5 18-8,2 14-8,5 11-4,11 15-1,3 1-1</inkml:trace>
  <inkml:trace contextRef="#ctx0" brushRef="#br0" timeOffset="510">440 631 62,'3'25'31,"5"7"-13,-8-9-16,-4-12-22,10 3-6,-6-14-4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1.5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72,'20'8'36,"1"-6"-1,7 6 0,3-2-26,4-2-9,1-5-16,0-4-14,-2 6-4,-13-4-2,-6 7 2</inkml:trace>
  <inkml:trace contextRef="#ctx0" brushRef="#br0" timeOffset="140">55 230 81,'-19'24'35,"16"-1"0,5-11-3,15-8-31,6-8-24,10-9-11,6 4-1,-3-10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20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11 182 17,'0'0'25,"-9"-4"-1,9 4-2,0 0-4,0 0-2,12-1-3,2-4-5,7 4 0,3-6-1,7 3-1,2-4-2,3 0-4,0 1 2,-1 1-2,-7 1 0,-5 2 1,-5 4-1,-7 7 1,-6 8-1,-8 12 1,-7 9-1,-6 11 1,-4 13 0,-5 10-1,-4 7 0,-3 2 0,-3 2 0,3-4 0,3-7 0,2-5 0,3-12-1,5-9 1,6-10-9,3-12-8,7-12-9,3-11-4,0 0-2,14-22 1</inkml:trace>
  <inkml:trace contextRef="#ctx0" brushRef="#br0" timeOffset="441">36 581 36,'0'0'31,"0"0"-1,8-5-9,9 6-7,4-5-4,9-1 0,3-7-1,10 1 1,1-7-10,2-3-1,0-1-14,-1-1-9,-6-5-5,2 5-3,-10-4 1</inkml:trace>
  <inkml:trace contextRef="#ctx0" brushRef="#br0" timeOffset="771">620 119 43,'10'3'32,"-1"-4"1,5 2-6,3 2-11,-1-5-2,6 4-4,-5-1-13,1-4-13,1 0-9,0 2-4,-3-7-3,1 4 1</inkml:trace>
  <inkml:trace contextRef="#ctx0" brushRef="#br0" timeOffset="1172">601 211 56,'0'0'26,"0"0"-3,-9 0-3,9 0-3,0 0-3,-13 11-3,7-1-6,-2 4-5,0 4 0,-1 5 0,1 5 0,0 3 0,2 3 0,5 3 1,1-2-1,7-1 0,2-3 0,6-3 1,2-4-1,3-2 0,2-3 0,-3-1 1,0 2-1,-7 2 0,-4 2 0,-7 4 0,-6-1 0,-7 5-5,-8-3-16,-5-2-8,0 2-2,-7-8-1</inkml:trace>
  <inkml:trace contextRef="#ctx0" brushRef="#br0" timeOffset="3365">1315 105 33,'8'-9'18,"-8"9"3,10-7 2,-10 7-2,0 0-3,7-11-2,-7 11-3,0 0-1,0 0-5,0 0-4,1-9-3,-1 9 0,-6-9 0,6 9 0,-9-13 0,9 13 0,-14-16 1,4 9-1,-1-1 0,-2 3 1,0-2-1,-1 5 0,1 0 0,-1 3 0,1 4-1,2 2 0,-1 5 0,3 4 0,2 4 1,2 5-1,3 1 1,2 3 0,2 2 0,6 3 0,3 1 1,2 1-1,2 2 1,1 0-1,1 1 0,1 5 1,-2 1-1,-3-1 0,-4-1 0,-2 1 1,-3-2-1,-3-2 0,-4-2 0,-5-3 0,-3-2 0,-4-3 0,-3-4-1,-3-6 1,0-5-1,-3-5 1,-2-7 0,-1-9 0,2-3-1,3-1-7,-1-5-11,9 1-5,3 4-5,4 0-1,7 10 0</inkml:trace>
  <inkml:trace contextRef="#ctx0" brushRef="#br0" timeOffset="4116">1524 708 49,'0'0'28,"-6"16"-2,5 2-4,-2 3-4,6 10-4,-4 0-4,7 8 0,-2-6-5,8 2-3,2-7-2,5-9 0,1-10-1,4-11 1,1-11-1,-1-6 1,-1-5 0,-5-8-1,-4-1 0,-6-3-12,0 4-8,-5 2-7,-4 2-1,2 5-2</inkml:trace>
  <inkml:trace contextRef="#ctx0" brushRef="#br0" timeOffset="4567">2070 544 41,'-1'12'27,"-1"6"-4,-2 7 0,-7 4-4,3 11-5,-8 2-2,5 11-1,-6-3-2,8 3-7,2-2 0,5-4-2,5-7 0,8-7-1,6-11 1,4-9-1,6-6 0,-1-13-14,6 0-2,-4-6-9,-4-5-4,-2 1-1,-7-6 1</inkml:trace>
  <inkml:trace contextRef="#ctx0" brushRef="#br0" timeOffset="5007">1901 859 62,'0'0'31,"0"0"-1,9-5 0,0-1-12,5 6-12,2-2-1,5 4-6,4 5-27,-1 10-5,-8-5-1,4 9-1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40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281 785 50,'0'0'35,"0"0"-3,-10-9-9,10 9-8,0 0 0,-9-2-6,9 2-8,-12-5-1,12 5 0,-15-3 0,5 1 0,-2 1 0,-2 1 0,-1 3 0,-2 1 0,1 3 1,-2 3-1,1 2 0,-1 3 0,4 3 0,0 3 0,0 2 1,2 4-2,0 3 2,3 3-2,0 4 1,3 5 0,1 3 0,3 1 0,4 0 0,3 1 0,4-4 0,4-2 0,2-4 0,2-8 0,2-6 0,5-6 0,2-7 0,-1-8 0,0-6 0,-1-8 1,-2-4-1,-1-8 0,-1-1 0,-5-7 0,-4-2 1,-1-2-1,-3-1 0,-2-2 0,-3-1 1,-3-1-2,-3 1 2,-2 2-2,-2 3 1,-3 2 0,-3 3 0,0 4 0,0 6-1,0 5 1,2 4-1,2 3 1,2 4-1,8 4 1,0 0 0,-4 8-1,11 2 1,3 1 0,4 0 0,6-3 1,5 0-1,5-5 0,3-5 1,3-8-1,0-6 0,0-4 0,0-3-5,-2-2-23,-2 3 0,-4-1-1,-2 8-1</inkml:trace>
  <inkml:trace contextRef="#ctx0" brushRef="#br0" timeOffset="791">836 904 96,'0'0'29,"0"0"0,0 0-4,0 0-24,0 0-1,14-3 0,-4 0 0,3 2 0,-2-4 0,2 3-1,-2-5-11,3 5-11,-1 2-6,-3 0 1,-10 0-2</inkml:trace>
  <inkml:trace contextRef="#ctx0" brushRef="#br0" timeOffset="1011">873 1056 76,'0'8'29,"0"-8"1,5 12-2,-5-12-11,16 10-17,-4-10-15,7-2-14,4 3-3,-3-7-1,6 2 0</inkml:trace>
  <inkml:trace contextRef="#ctx0" brushRef="#br0" timeOffset="1422">1546 503 42,'-3'-13'33,"3"13"-4,0 0-7,-1 11-3,6 20-3,-3 11-3,3 19-6,-1 14-7,0 12 0,-2 11 0,-1 6 0,-1 0 0,-2-8 1,0-8-2,0-12 1,-1-16 1,2-14-1,6-17-12,-2-19-15,1-22-2,3-12-2,-2-17 0</inkml:trace>
  <inkml:trace contextRef="#ctx0" brushRef="#br0" timeOffset="1863">2083 487 78,'0'0'26,"0"0"-5,0 0 0,0 0-4,0 0-2,0 0-8,-1 8-6,1-8-1,-13 14 0,1-1 0,-4 4 0,-7 6-1,-7 4 0,-5 6 1,-5 5 0,-5 3 0,0 0-1,1 0 1,1 0 0,6-4-1,7-3 2,10-2-2,10-3 2,10-1-1,10-1 0,8 1 0,10 0 0,6 2 1,4 0-1,0 0 0,0-1 0,0-1 0,-4 1 0,-4-2 0,-4-2-18,-4-2-11,0 0-3,-8-8-2,0 0 2</inkml:trace>
  <inkml:trace contextRef="#ctx0" brushRef="#br0" timeOffset="4346">2850 775 23,'0'0'14,"0"0"3,0 0 1,0 0 0,3-19-1,-1 7 0,-4-9 0,6-1-1,-5-13-3,6-2-5,-4-11-2,5-5-2,-3-8-3,3-4 0,1 0-1,-1 3 0,0 6 0,-1 7 0,0 11 0,-2 9 0,0 10 0,-1 8 0,-2 11 1,0 0-1,0 0 0,0 0 1,4 12-1,-1-1 0,1 6 0,3 5 0,1 8 0,2 5 0,5 5 0,2 7 0,0 2 0,1 1 0,0-3 0,-1-5 0,-3-7 0,-1-8 0,-2-10 0,-3-9 0,0-10 0,-1-8 0,-1-8 0,0-7 0,0-7 0,-2-4 0,2-5 0,-2-3 0,1-5 1,1 0-2,2 0 1,1 0 0,2 5 0,2 4 0,-2 8-1,2 8 2,1 11-2,0 8 1,1 15 1,-2 9-1,1 8 1,-1 10-1,1 8 0,-2 9 0,-1 5 1,-2 3-1,-4 3 0,0-3-1,0-3 1,-3-7 0,2-6-1,-1-11-2,4-5-4,-4-13-11,5-5-11,-8-12 0,14 8-3,-4-8 0</inkml:trace>
  <inkml:trace contextRef="#ctx0" brushRef="#br0" timeOffset="5187">3831 444 65,'0'0'34,"-15"-4"-4,5 5-8,2 6-3,-8-2-5,4 9-7,-6 2-5,2 9-3,2 4 1,4 6 0,6 4 0,6 0 0,6-1 0,8-2 0,7-5 0,4-8 0,4-6-3,1-11-8,3-4-19,-4-3 1,-6-4-3,-3 0-1</inkml:trace>
  <inkml:trace contextRef="#ctx0" brushRef="#br0" timeOffset="5618">2960 986 54,'0'0'34,"5"11"-1,11-5 1,17-2-13,20 5-15,13-6-2,15 2 0,12-5-3,9-2 0,6-2-1,-1 0 0,-5 0 0,-12 1 0,-11 5-4,-14-1-17,-11 6-8,-14 4-3,-16-3-1,-11 4 0</inkml:trace>
  <inkml:trace contextRef="#ctx0" brushRef="#br0" timeOffset="6008">3482 1368 73,'-4'-9'35,"4"9"-2,0 17-9,0 4-12,7 14-2,-5 7-6,4 13-3,-2 7-1,1 6-1,-1 2 1,0-3 0,-3-8 0,0-7-2,0-8-9,-4-14-13,1-12-5,-1-10-4,3-8-2</inkml:trace>
  <inkml:trace contextRef="#ctx0" brushRef="#br0" timeOffset="6299">3309 1483 96,'0'0'34,"17"-10"0,4 1-10,10 1-21,5 0-1,10-2-1,1 0-1,4-1 0,-1 1 0,1 2 0,-6 0-1,-6 0-7,0 8-16,-12 2-5,-6 4-2,-9 6-2</inkml:trace>
  <inkml:trace contextRef="#ctx0" brushRef="#br0" timeOffset="6579">3422 2017 89,'0'21'34,"10"-1"0,3-3 0,12-3-33,7 1-1,8-2 1,5-1-1,4 3-15,3-3-19,-1-6-2,3 6-1,-9-9 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2:49.0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1063 74,'0'0'35,"5"8"-2,-5-8 0,16 7-27,2-2-6,4 1 0,2-1 0,0 0-1,-1-4-9,0 2-16,-2 3-5,-9-4-2,1 8 1</inkml:trace>
  <inkml:trace contextRef="#ctx0" brushRef="#br0" timeOffset="200">72 1368 92,'5'14'32,"-5"-14"0,19 5-9,1-7-24,7-5-19,4-2-10,-1-10-3,5 2-1,-5-11 2</inkml:trace>
  <inkml:trace contextRef="#ctx0" brushRef="#br0" timeOffset="550">782 570 47,'0'0'32,"0"0"1,1 22-10,1 9-6,-7 11-4,6 21-1,-5 14-9,1 15-2,0 14-1,-1 8-1,-1 1 1,0-3 0,2-15 0,0-14 0,5-22 0,0-23-19,8-28-11,6-18-2,-2-28-1,6-13 0</inkml:trace>
  <inkml:trace contextRef="#ctx0" brushRef="#br0" timeOffset="1131">1358 608 34,'8'-1'19,"-8"1"2,0 0 1,9 0-3,-9 0-3,0 0-1,0 0-1,3 11-2,-3-11-5,0 0-5,-7 11-2,7-11 1,-6 9-1,6-9 0,-13 13 0,6-4 0,-3 1 0,-4 2 0,-3 2 0,-4 3 0,-6 5 0,-6 3-1,-1 1 1,-3 4 0,-3 1 0,-1 2 0,1 1 0,2-1-1,6-2 1,5-2 0,3-1 0,9 2 0,9 0 0,10 3 0,11 1 0,9 1 1,11 5-1,6 0 0,5 1 0,1-1 0,0-1 0,-3-2-1,-5 0-2,-7-5-16,-8 0-9,-3-3 0,-9-6-1,-2-4 1</inkml:trace>
  <inkml:trace contextRef="#ctx0" brushRef="#br0" timeOffset="2894">2182 181 46,'0'0'26,"0"0"-1,-6-8-4,6 8-2,-3-8-5,3 8-3,4-8-6,-4 8-5,6-11 1,-6 11-2,13-16 2,-3 8-1,2-2 0,1 0 0,1 1 0,1 0 0,2 4 0,1 1 0,-1 3 0,0 2 0,-1 3 0,0 3 2,-1 2-2,-1 2 0,0 3 0,-3 1 1,-1 1-1,-1 1 0,-4 1 1,-1 0-1,-2 2 1,-3-1-2,-1 1 2,-4 1-1,-2-3 0,-2 1 0,-3-3 0,-2 0-1,-1-5 1,0-2 0,1-3-1,2-2 1,2-1 0,3-1-1,8-2 1,0 0 0,2 8 0,8 1 0,2 2 0,3 2 0,2 5 0,1 2 1,1 1-1,-4 2 0,-4 2 0,-5 2 0,-5 1 0,-5 1 0,-7-1 0,-6-1 0,-4-2 0,-5-3 0,0-7 0,-3-5-1,2-4-5,2-7-14,5-6-7,9 2 0,3-7-1</inkml:trace>
  <inkml:trace contextRef="#ctx0" brushRef="#br0" timeOffset="3715">2722 160 47,'2'-14'28,"-2"14"1,6-13-4,-3 2-11,6 5-1,-4-3-2,6 5-5,0 0-6,1 3 0,1 2 0,2 2 1,-2 2-1,1 2 0,1 1 0,0 3 0,-4 1 0,1 1 0,-3 2 0,-1 1 0,-3 2 0,1-1 0,-4 0 0,1-1 0,-2-3 0,1-1 0,-2-2 1,0-10-2,-2 11 1,2-11 0,0 0 0,-12 5 0,4-5 0,-1 0 0,-2 0 0,-1 0 0,-1 1 0,-1-1 0,1 1 0,0 1 0,0 1-1,2 1 1,-1 2 0,0 4 0,1 3 0,-1 4 0,0 6 0,-1 4 0,0 5 0,2 3 0,1 2 0,3 2 0,4-3 0,5-1 0,7-6 0,4-4 0,7-4 0,6-6 0,5-5 0,3-3 0,3-2-13,1-2-14,-4-6 0,0 1-2,-6-5 1</inkml:trace>
  <inkml:trace contextRef="#ctx0" brushRef="#br0" timeOffset="4536">3325 92 58,'-1'-14'29,"4"5"-1,-3 9-6,0-8-6,5 20-4,-1 7-6,0 14-6,3 13 1,-1 11-1,1 8 0,0 6 0,0 2 0,-4-4 0,1-7 0,-1-9 0,-2-12-1,-2-14-12,1-12-12,0-15-3,0 0 0,-1-27 0</inkml:trace>
  <inkml:trace contextRef="#ctx0" brushRef="#br0" timeOffset="4827">3386 84 89,'12'-2'28,"6"2"0,2 0-3,3-2-25,7 0 0,1 0 0,0 0 0,1 3 0,-4-1-4,-1 5-8,-8-3-7,-3 2-7,-2 3-3,-14-7 2</inkml:trace>
  <inkml:trace contextRef="#ctx0" brushRef="#br0" timeOffset="5057">3482 323 83,'3'10'30,"-3"-10"-3,10 15 3,4-11-30,3-2 0,3-4-3,6-1-17,2-2-7,-4-5-1,3 0 0</inkml:trace>
  <inkml:trace contextRef="#ctx0" brushRef="#br0" timeOffset="5447">3758 777 45,'10'15'28,"-1"-7"-1,7-8-6,5-5-2,2-13-4,5-6-4,1-12-4,4-7-5,-2-8-1,0-4-2,-3-2 2,-2-1-1,-7 0 0,-3 1 0,-6-1 0,-4 4 0,-4 1-1,-4 6 2,-2 4-2,-4 9 1,-1 7 0,-3 10-1,1 12 1,-3 12 0,1 16 0,1 13-1,-1 17 1,5 12 1,4 11-1,5 5 0,6 2-1,9-4 1,6-8 0,7-9 0,10-11-17,2-12-11,-2-16 1,2-3-4,-4-11 1</inkml:trace>
  <inkml:trace contextRef="#ctx0" brushRef="#br0" timeOffset="7310">1941 1043 10,'15'3'20,"-15"-3"0,18 0-4,-5 2-7,3-1 3,6 2 2,2-2 0,9 4 0,2-4-3,10 3 0,4-5-2,8 4-2,7-5-3,6 0-4,7 0 1,7-1-2,7-1 2,2 2-2,9-1 2,4 1-2,6 0 1,5 1 0,3 0 0,1-1 0,7 0 0,4-1 0,1 0 0,0 0 0,1 2 0,1-1-1,-3 4-8,-6-1-8,-7 2-8,-3 4-2,-14-2-1,-6 3 0</inkml:trace>
  <inkml:trace contextRef="#ctx0" brushRef="#br0" timeOffset="8061">2257 1535 45,'0'0'31,"-6"11"1,1 10-9,0 6-7,3 13-2,-4 5-4,5 5-10,-3 7 0,1-2 0,-1-7 0,3-12-12,3-10-13,4-12-3,-6-14-1,8-13 1</inkml:trace>
  <inkml:trace contextRef="#ctx0" brushRef="#br0" timeOffset="8332">2475 1552 89,'3'11'28,"4"9"0,-4 5-3,2 9-25,0 6 1,1 6-1,-3 2 0,1 0 0,-4-5 0,3-3-14,-4-8-11,-1-15-2,1-6-3,1-11 2</inkml:trace>
  <inkml:trace contextRef="#ctx0" brushRef="#br0" timeOffset="8662">2109 1706 44,'-16'-8'28,"16"8"2,-6-22-2,8 2-11,7 0-8,4-2-2,6 4 0,8 5-7,4 5 0,8 9 0,3 8 0,6 7 0,3 5 0,-1 0 0,2-1 0,-2-7 1,-1-7-1,-1-7-12,-1-10-15,-5-13-1,0-2-1,-7-10 1</inkml:trace>
  <inkml:trace contextRef="#ctx0" brushRef="#br0" timeOffset="10024">3402 1165 27,'1'-12'31,"-1"12"1,4-12-2,-4 12-13,0 0-3,0 0-1,5 14-6,-2 7-7,0 8 0,1 14 0,2 11 0,0 14 0,1 7 0,-1 5 0,2 2 0,-1-4 0,-1-5 0,0-9 0,-1-11 0,-1-13 0,0-9 0,-1-12 0,1-9 0,-4-10 1,0 0-1,5-19 0,-5 1 0,-3-5 0,-1-5 0,-4-3 0,-5 0 0,-5-1 0,-3 1 0,-4 2 0,-4 4-1,-2 9 1,0 9-1,1 10 1,3 10 0,5 13-2,4 9 2,8 12 0,8 2 0,6-1 0,9-4 0,7-6 2,8-10-2,8-12 0,4-12-3,5-15-19,3-6-5,-5-10-1,0 0-1</inkml:trace>
  <inkml:trace contextRef="#ctx0" brushRef="#br0" timeOffset="10865">3791 1160 40,'0'0'29,"-8"-2"-4,8 2-6,0 0-2,0 0-2,5-11-5,-5 11-2,0 0-1,10-10-7,-10 10 1,8-4-1,-8 4 0,12 0 0,-12 0 0,14 6 0,-14-6 0,15 10 0,-15-10 0,15 15 1,-10-4-2,-1 2 1,-2 0 0,-2 2 0,-1-1 0,-1 1 1,-4 0-2,2-4 1,-2 0 0,0-2 1,6-9-2,-10 10 1,10-10 0,0 0 0,0 0 0,0 0 0,2 9 0,-2-9 0,16 10 0,-6-2 0,0 3 1,0 1-2,-2 5 1,-2 2 0,-4 0 0,-4 0 0,-4 0 0,-5-1 0,-2-2 0,-3-2 0,0-3 0,-1-3-3,1 0-22,2 2-2,-2-3-1,6 5-1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07.1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93 274 60,'-2'-8'28,"2"8"-5,0 0-4,-5-10-2,5 10-4,0 0-5,0 0-4,-8-6-4,8 6-1,0 0 2,-12-1-1,12 1 0,-10 2 1,10-2 0,-11 7 0,11-7 1,-15 16 0,9-7-1,-1 5 1,3 1-1,-3 4 0,5 2-1,-2 4 1,5 4-2,4 4 1,0 4 0,4 2 0,1 1 0,3 1-1,-1-1 2,5-4-2,-1-7 1,0-6-2,1-8 2,0-9-2,1-7 1,-2-9 1,0-6-2,-4-3 1,0-5 0,-4-3 1,-1-2 0,-3-1 0,-2 0 0,-1 0 0,-1 0 0,-3 0 0,0 0 0,-3 2 0,-1 1 0,-1 1 0,-2 2 0,1 3-1,-3 0 1,1 5 0,-1 2 0,1 3-1,1 3 1,0 4 1,1 1-1,1 2 0,8 1 1,-12 2 0,12-2 0,-8 5 0,8-5 0,0 0 0,-1 11 0,1-11-1,10 9 0,-2-5 0,2 1 0,5-1-1,4 1 1,12-3-5,5-1 1,2-1-2,2-4 2,1-3 0,1 1-6,-4-8-18,-1-1-5,-9 3 2,-70 66 1</inkml:trace>
  <inkml:trace contextRef="#ctx0" brushRef="#br0" timeOffset="1302">1092 13 33,'8'-5'17,"-8"5"3,0 0 3,0 0-3,5-8-3,-5 8-2,0 0-2,0 0-1,-10 7-5,10-7-4,-12 14-3,2-4-1,-3 3 0,-4 2 1,-3 4 1,-3 1-1,-3 1 0,-3 1 0,1-1 0,2 0 0,2-3 0,3-1 0,4-2 0,5-3 0,4 2 0,8 1 0,8 2 0,3 2 1,6 2-1,5 0 0,3 2 0,4-1 0,0-1 0,-1-3 1,-2-4-1,-4-3 0,1-1-6,-6-8-17,0-4-6,0-5-1,-6-7-1</inkml:trace>
  <inkml:trace contextRef="#ctx0" brushRef="#br0" timeOffset="12568">720 422 23,'0'0'12,"0"0"0,0 0 2,20 8-1,0 5 1,6 8-2,6 3-1,6 7-1,2 4-6,3 7-16,0-6-11,7 7-4,-12-13-1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09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241 107 53,'0'0'29,"0"0"-4,-12-13-6,12 13-3,-9-9-3,9 9-3,-13-11-5,13 11-5,-16-15 0,7 6 0,-1 0 0,-4-1 0,3 1 0,-3 1 0,1 1 0,0 3 1,-1 1-1,2 3 2,-1 2-1,2 4 0,-1 3 0,2 3 0,0 1-1,1 4 1,2 1-1,2 4 0,2 2-1,2 1 1,4 1 0,1-1 0,3 1 0,3-1 1,2-1-1,1-2 0,5-1 1,0-1-2,2-1 2,1 0-2,0-1 2,-1 0-2,1-1 1,-1 1 0,-3-1 0,-3 0 1,-1 2-1,-3 1 0,-2 1 0,-4 3 1,-5 0-2,-5 3 2,-4 1-2,-4 0 2,-5 1-2,-4-1 1,-3-1 0,0-3 0,2-3 0,1-3 0,6-4-1,1-5-10,8 0-10,8-9-8,0 0-1,10 4-2</inkml:trace>
  <inkml:trace contextRef="#ctx0" brushRef="#br0" timeOffset="701">459 604 38,'0'0'31,"12"10"1,-5-1-5,1-3-7,7 5-4,-4-6-4,5 6-6,-1-5-6,-1 1 1,0 0-4,-3-7-6,3 6-10,-5-3-7,-1-4-3,2 2-2,-10-1 1</inkml:trace>
  <inkml:trace contextRef="#ctx0" brushRef="#br0" timeOffset="1041">718 523 40,'0'0'30,"-1"10"0,2 0-4,0 8-8,-2 3-2,2 13-1,-4 6-9,-3 12-7,-3 8 1,-6 9 0,-6 6 0,-7 6 0,-6 2 0,-8-2-8,1 1-20,-6-1-2,-3-8-5,3 1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20.9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86 30 24,'0'0'25,"0"0"-3,-10-12 0,10 12-3,-5-9-2,5 9-1,-8-6-2,8 6-1,-12-2-4,12 2-3,-13 9-5,4 0-1,0 5 0,1 4 1,1 6-1,3 4 0,3 4 0,3 3 0,5 1 0,2-2 1,4-5-2,2-5 1,2-8 0,-1-8 0,0-9 0,-1-9 0,0-6 0,-3-3 0,-1 0 0,-5-2 0,-3 1 0,-4 2 0,-2 3-2,-6-3-8,0 8-10,-1-5-6,-1 0-4,5 1 1,1 1-1</inkml:trace>
  <inkml:trace contextRef="#ctx0" brushRef="#br0" timeOffset="490">289 25 64,'0'0'30,"0"0"-4,0 0-5,0 0-1,0 0-4,0 0-6,-3 11-9,6 2-1,2 4 0,0 4 0,1 2 0,2 2 0,0 2 1,0-2-2,-1-3 2,0-5-1,-1-5 0,-6-12-1,11 7 1,-11-7 0,13-17 0,-6 0 0,2-3 0,1-2-2,-1-4-13,7 6-15,2 8 1,1 6-1,4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21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222 198 38,'-2'-18'32,"-5"0"2,1 2-8,1 7-7,-7-2-2,3 11-1,-8-1-8,1 7-8,-2 9 0,-2 9-1,3 12 1,2 12 0,4 13 0,5 10 0,6 12 0,5 2 0,4-2 0,3-5 0,0-13 0,1-12-3,2-12-12,-5-18-10,-10-23-4,11 3 0,-10-15-1</inkml:trace>
  <inkml:trace contextRef="#ctx0" brushRef="#br0" timeOffset="280">0 640 40,'-2'-11'25,"12"13"1,1 4-4,6-5-6,8 3-1,-2-10-1,6-1-8,-1-6-21,2-1-9,-5-7-2,2 1-3</inkml:trace>
  <inkml:trace contextRef="#ctx0" brushRef="#br0" timeOffset="541">569 568 59,'-9'-11'32,"-4"-1"-2,-1 0-8,2 5-5,-5-1-1,2 9-6,-4 0-6,1 8-4,1 8 0,1 8 0,4 5 0,0 5 0,6 3-1,3-3 1,4-1 0,4-6 0,5-11 0,3-8 0,1-10 0,3-9 0,-1-7 0,0-4 0,0-2 0,-1-1 0,-3 4 0,-2 2 0,-2 6 0,-8 12 0,13-6 0,-13 6 0,10 18 0,-3-2 0,-1 2 0,1 1-1,2 2-8,-4-8-10,3-1-10,-1-3 0,-7-9-1,10 0 0</inkml:trace>
  <inkml:trace contextRef="#ctx0" brushRef="#br0" timeOffset="981">704 574 11,'0'0'19,"0"0"5,7-8 2,-7 8-4,9-1-3,-9 1-1,12 11-2,-8 0-4,4 9 0,-4-1-6,2 5-3,-1 1-6,-3-5-9,3 0-13,-1-6-4,-4-14 0,0 0-1</inkml:trace>
  <inkml:trace contextRef="#ctx0" brushRef="#br0" timeOffset="1212">733 398 45,'0'0'5,"-6"-9"-5,6 9 0,-5-22-15</inkml:trace>
  <inkml:trace contextRef="#ctx0" brushRef="#br0" timeOffset="1482">965 0 76,'5'23'31,"1"17"-1,1 12-2,-1 13-13,6 16-9,-1 8-4,3 4-1,1-1-1,-1-5 0,0-14 0,0-12-2,2-16-19,-1-18-9,-2-20 1,-1-14-2,-4-15 2</inkml:trace>
  <inkml:trace contextRef="#ctx0" brushRef="#br0" timeOffset="1783">1248 526 69,'6'23'30,"0"4"1,3 3-5,-1-1-11,6 3-4,-4-9-4,5-3-7,-3-9 0,2-7 1,-1-11-1,-2-9 0,2-4-10,-6-9-12,0-3-7,-1 0 0,-6-2-2</inkml:trace>
  <inkml:trace contextRef="#ctx0" brushRef="#br0" timeOffset="2253">1531 455 50,'3'13'30,"-1"-3"0,1 2-7,6 9-7,-4 1-1,8 7 0,-7-1-7,5 2-6,-2-1-2,-1-4 0,-2-4 0,-2-6 0,0-7 0,-4-8 1,7-8-1,-3-8 0,-2-8 0,1-4 0,1-3 1,-1 0-2,3 2 0,-3 2-6,7 12-9,-4 4-5,6 10-4,-1 7-3,3 5-1,2 3 2</inkml:trace>
  <inkml:trace contextRef="#ctx0" brushRef="#br0" timeOffset="2524">1822 628 23,'9'-1'13,"2"0"-2,-4-8-2,-2-4 2,-1 0 4,-6-6 4,2 6-1,-7-3-2,7 16-1,-18-6-2,10 19 1,-2 4-5,7 12-5,2 3-4,5 1-1,3 1-3,5-9-19,7-9-6,3-10 0,0-14-2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25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6 123 69,'-4'13'30,"3"7"0,2 7-7,1-2-10,10 4-3,-2-5-4,6 0-1,0-9-3,1-10-2,0-10 1,-1-12-1,-3-6 1,-3-3-1,-5-2 0,-6-1-4,-2 5-10,-7 0-9,-3 5-6,0 5 0,0 3-2</inkml:trace>
  <inkml:trace contextRef="#ctx0" brushRef="#br0" timeOffset="330">429 6 61,'-12'-11'32,"1"15"-3,-2 5 1,-2 6-9,5 11-11,-4 3-3,6 6-8,4 7 1,4 0 0,6-5-1,6-2 2,6-9-2,1-11-13,7-8-15,2-7 0,-2-12-1,-1-5 0</inkml:trace>
  <inkml:trace contextRef="#ctx0" brushRef="#br0" timeOffset="711">752 49 81,'-7'8'32,"-1"4"-2,-2 6 1,4 9-19,-4 0-8,6 5-3,3 1-2,5-1 1,8-1 0,2-5-1,9-7-17,2-9-12,0-12 1,1-8-2,-2-7 1</inkml:trace>
  <inkml:trace contextRef="#ctx0" brushRef="#br0" timeOffset="1111">1082 80 78,'-6'12'31,"6"0"-1,-1 5-6,-1 1-9,9 9-6,-2-1-7,3 1-2,2-1 0,3-5 0,1-7 1,2-8-1,-1-11 0,1-9 0,-2-8 1,-3-6-4,2-3-18,-5-4-9,-5-2 1,-2 4-2,-4 1 2</inkml:trace>
  <inkml:trace contextRef="#ctx0" brushRef="#br0" timeOffset="1692">1423 60 57,'0'0'31,"3"13"-1,-1 0-3,4 8-11,-6-3-5,7 6-2,-5-4-3,5-2-5,-2-3-1,0-5 0,-5-10 0,12 4 0,-12-4 1,12-17-1,-5 1 0,0 0 0,0-2 1,2 1-2,0 2 1,0 1-12,7 6-15,0 3-2,2 3-1,3 2 0</inkml:trace>
  <inkml:trace contextRef="#ctx0" brushRef="#br0" timeOffset="1982">1819 88 57,'0'0'30,"0"0"0,0 0-1,2-11-9,-3 3-10,-4-2-4,0 2 1,-4 1-7,-2 5 1,-2 2-1,-1 5 0,-1 4 1,1 7-2,1 3 2,3 5-2,3 2 1,3 1 0,3 1 0,2-1 0,0 0 0,0-6-13,-1 1-17,-1-3 1,-7-1-1,-2-1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43.6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 0 14,'0'0'32,"0"0"0,-9-8-9,9 8-3,0 0-1,0 0-1,0 0-4,-4 15-6,3-6-6,3 4-1,1 3-1,1 5 1,3 3-1,0 4 1,1 1-2,1 0 2,0-2-2,2-1 1,0-2 0,0-3 0,1-4-1,-1-2 1,3-4 0,-1 0 0,0-1 0,0-1 0,-2-1 0,2 0 0,-1 0 0,1 0 0,-2 0 0,1-1 0,0-4-1,-1 1 1,0-2 0,0-2 0,1-2-1,0-2 2,3 1-1,-3-3 0,4 2 0,0-2 0,1-1 0,1 1 0,0 1 0,1 0 0,1 0 0,0 1 0,1-1-1,0 1 1,1 1 0,0-1 0,2 0 0,2 0 0,1-1 0,-1 2 0,3-2 0,-1 2 0,1-1 0,0 0 0,-1 2 0,-2-2 0,1 2 0,1-1 0,-3 1 0,-1 0 0,1 0 0,-1 1-1,-1 1 2,-1-1-1,-1 1-1,0 1 1,0 0 0,-1 0 0,1 1 1,-1 1-2,1 0 1,0 1 0,1 0 0,0 1 0,-2 0 0,1 1 0,-2 1 0,1-1 0,-2 3 1,-2-2-1,-1 1 1,-3-1-1,1 1 0,-4-3 1,2 2-1,-11-7 0,13 10 0,-13-10 0,12 10 0,-12-10-1,9 10 1,-9-10 0,5 10 0,-5-10 0,0 0 0,0 0 0,0 0 0,8 4 0,-8-4-1,0 0 2,6-10-1,-4 2 0,-2 8 0,9-16 1,-1 6-2,2 1 1,1-1 0,0 0-1,2 1 1,3 3 0,-1-2 0,3 4-1,-1 1 2,2 1-1,2 1 0,2 1 0,1-2 0,3 0 0,2 0 0,1 0 0,1-1 0,1 0 0,0 0 0,-1 1 0,0 1 0,-1 0 0,1 3 0,-1 0 0,-2 2 0,1 0 0,-1 1 0,1-1 0,0 2 0,0-2 0,0 1 0,-1-1 0,3 0 0,0 0 0,1 1 0,-3-2 0,1 3 1,-1-2-1,-1 3 0,0-1 0,-2-1 0,-2 3 0,0-4 0,1 3-1,-2-2 1,1 1 0,-3-2 0,1-1 0,0 1 0,0-2 0,-3-1 0,1 0 0,0 0 0,-1 0 0,1 0 0,-1 0 0,0 1 0,-1-1 0,2 0 0,-1 0 0,-1 1 0,2-2 0,-1-1 0,-1 1 0,3-2 0,-1 1 0,1 1 0,0-2 0,-1 0 0,1-1 0,-1 1 0,1-2 1,-1-1-1,1-2-1,-1 1 1,0-3 1,-1-1-2,1-1 2,0-2-2,2-1 1,-3-3 0,3 0 0,-1-3 0,0-1 0,1-1 0,-5 1 0,1 2 0,-4 1-1,1 7-9,-7 0-17,-2 0-1,-6 11 0,5-15-2</inkml:trace>
  <inkml:trace contextRef="#ctx0" brushRef="#br0" timeOffset="15162">4393 78 28,'0'0'13,"-8"9"-2,8 0-1,-2 0-2,2 7-1,1 1-1,2 2-1,4 4-2,0-2-1,3 4 0,2-3 0,-1 2 0,4-3 0,0-2 0,3-3 1,-1-2-1,3-3 1,0-3-1,3-1 0,1-3 0,1-3 0,3 0-1,-2-2 0,3 0 0,0 0 0,2 0 0,-2 0 0,1 1 0,0 0 0,2 0 0,-1 2 0,1 1 1,0-1-1,1 1 1,-1 0-1,4 1 0,-1-3 1,-1 1 0,2-1-1,0 1 1,-2-1-1,0 0 1,0-1-1,-3 3 1,1-3-1,0 4 1,-1-4 1,1 3 0,-1-3 1,3 2-1,-1-3 0,4 1 2,0 0-2,1 1-1,2-1-1,1 1 0,3 0-1,-2 0 0,3-1 0,0 1 0,1 0 0,1 0 0,1 0 0,1 1 0,2 1 1,1 1-1,2 1 0,-1-1 0,1 1 0,0 0 0,0 0 0,0 0 0,0 0 0,-1-1 0,0 2 0,2 0 0,0 2 0,0 2 0,-3 2 0,0 2 0,-3 2 0,-5 1 0,-2 2 0,-5-1 1,-5-1-2,-5 0 2,-4-3-1,-3 0 0,-4-5 0,-3-1 0,-4-4 0,-9-4 0,11 5 0,-11-5 0,3-12 0,-4 0 0,1-2 0,-1-4 0,0 1 0,1-1 0,0 0 0,1 3-1,0 3 1,1 2 0,-2 10 0,6-10 0,-6 10 0,11-8 0,-11 8 0,17-8 0,-5 2 0,2 1 0,1-2 0,2 2 0,3-1 0,2 0 0,3 2 0,-1 0 0,4 0 0,0 1 0,3 0 0,1 0 0,-2-1 0,2 2 0,0-2 0,1 0 0,0 2 0,1-2 0,1 0 0,1-1 0,1 1 0,0 0 0,2 0 0,0 1 1,2-1-1,-1 0 0,0 1 0,0-1 0,2 0 0,-2 1 0,1-2-1,0 1 1,1-1-1,2 1 1,2-1 0,1 0 0,0 2 0,2 0 0,0 0 0,0 3 0,1 0 0,-1 3 0,-1 2 0,0 0 0,0 2 1,-1 0-1,4 1 0,1-2 0,0 0 1,0-3-2,2 0 1,0-1 0,-2-2 0,0 1 0,-3 0 0,-1 2 0,0-1-1,2 3 1,-2-2 0,-1 3 0,1-3 0,0 0 0,-1-2 0,-1-5 0,-1 2 0,-1-5 1,-2-1-2,0-1 1,1-2 0,0-2 0,1-3 0,1 0 0,-2-7 0,1-3-1,-2-3 2,-3-4-1,-4 2-9,-4-2-17,-7 0-2,-6 6 1,-7 5-2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45.7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163 65 31,'-4'-15'15,"5"2"1,-3 2 3,1 0 1,1 11-3,-1-15-2,1 15-1,0 0-3,0 0-2,0 15-1,3-1-4,-1 4-4,1 5 1,-1 5-1,3 6 0,-1 6 0,3 4 0,-1 8 1,1 3-1,0 3 0,0 1 1,2-1-1,-3-5 1,2-7-2,-3-8 2,-1-11-2,-2-8 1,1-8 0,-3-11-1,0 0 1,-3-10-1,-1-5 1,-2-3-1,-3-5 1,-1-1 0,-4-2 0,-2-2-1,-2 1 1,-1 3 0,-3 3 0,0 7 0,1 7 1,0 6-1,2 8 0,2 7 1,4 8 0,5 7-1,4 3 0,6 0 1,4-2-1,4-2 0,6-7 0,1-4 0,6-9-1,1-8-2,6-4-17,-1-5-9,-3-6 0,-1 0-1,-3-4 1</inkml:trace>
  <inkml:trace contextRef="#ctx0" brushRef="#br0" timeOffset="601">384 542 22,'0'0'25,"8"-2"2,-8 2 4,14-3-13,-14 3-3,18-11 0,-9-1-4,4 3-3,-4-7-4,1 2-2,-5 0-1,-2 0-1,-3 2 0,0 12 0,-13-7 1,2 11-1,-1 8 0,-1 5 0,3 4 0,2 6 1,4 2-1,4 1 0,6-4 0,4-2-1,8-5-13,3-8-12,2-9-3,3-10-1,1-9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06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207 352 76,'4'-11'36,"-4"11"-2,-14 0-12,-5 3-5,-2 10-7,-6 4-10,-3 3-1,-1 7 1,4 7 0,3 9 0,9 2-1,11 3 1,11 1 0,10-2 0,8-3-1,6-5 2,5-10-2,7-8-15,0-12-14,-4-13-4,1-1-2,-6-13 1</inkml:trace>
  <inkml:trace contextRef="#ctx0" brushRef="#br0" timeOffset="330">664 435 52,'-6'-14'37,"6"14"-2,-13 0-4,2 4-12,5 13-6,-5 1-4,4 11-9,6 6-1,2 4 0,6 1 1,4-3-1,3-6 2,4-8-2,2-11 2,1-12-1,-2-11 0,-2-9 1,-5-5 0,-3-2 0,-5-2-1,-6 1 0,-6 2 0,-8 3 0,-5 4 0,-4 2 0,1 6-8,-3-1-13,5 4-9,5 5 1,2 0-8,15 3 2</inkml:trace>
  <inkml:trace contextRef="#ctx0" brushRef="#br0" timeOffset="771">993 464 49,'2'18'36,"-4"-8"-1,5 5-2,-1 4-13,-3-3-11,8 6-2,-5-1-3,3 1-5,-1 0 1,1 0 0,-2-3 0,-2-4-9,4-2-15,-4-4-7,-1-9-4,0 0 0</inkml:trace>
  <inkml:trace contextRef="#ctx0" brushRef="#br0" timeOffset="1001">950 242 92,'-3'-13'32,"3"13"-18,0 0-13,0 0-37,6-14 0,-3-3 0</inkml:trace>
  <inkml:trace contextRef="#ctx0" brushRef="#br0" timeOffset="1171">1222 0 65,'8'20'37,"8"17"-2,-3 9 1,2 14-16,6 16-20,-1 12 0,-1 8 0,-4 0 0,-3-8-11,-1-6-19,-3-12-4,-9-25-3,1-12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2.9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122 134 64,'1'-11'35,"-3"2"-1,4 17-1,4 17-17,-2 16-17,1 16 0,2 23 0,-4 15 1,-2 13-1,-1 5 1,-2-3 0,-2-14 0,-1-17 0,-2-21-17,0-25-11,4-18-2,-8-28-5,4-11 2</inkml:trace>
  <inkml:trace contextRef="#ctx0" brushRef="#br0" timeOffset="290">0 95 70,'11'-26'34,"12"7"-1,1-2-2,11 3-21,10 8-11,11 12 0,6 13 1,2 16 0,-2 14 0,-4 12 0,-9 12 1,-10 9-1,-15 8 0,-19 0 0,-16 0 0,-18-4 0,-15-5 1,-11-8-1,-7-11 0,-5-12-7,2-15-21,3-17-2,14-5-2,8-17-2</inkml:trace>
  <inkml:trace contextRef="#ctx0" brushRef="#br0" timeOffset="701">212 1382 76,'5'11'35,"5"-19"-1,20-15-1,18-26-32,17-24 0,21-23-1,21-24 1,14-21-1,15-15 1,10-10-10,2 4-20,-2 15-4,-15 11-2,-6 28 0</inkml:trace>
  <inkml:trace contextRef="#ctx0" brushRef="#br0" timeOffset="1071">1463 743 81,'0'0'35,"0"0"0,0 0-10,0 0-15,5 13-11,-3 11 0,-2 11 1,-2 14-2,-5 12 1,2 11 1,-3 11 0,-2 2 0,0-3 0,0-10 0,1-11 0,4-15 1,0-15 0,2-18 0,3-13 0,-11-26 0,0 0 0,-8-5 0,-10 3-2,-5 7 0,-7 12 0,-1 18 0,2 16 0,6 14 0,10 8 0,14 2 1,13-3 1,16-11-1,11-17-10,6-21-19,9-12-1,-5-21-4,1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46.8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144 146 46,'-2'-18'30,"-6"-2"1,-1 1-6,-4 4-6,-5-1-4,3 8-5,-6 4-10,3 11 1,0 12-1,5 13 1,6 15 0,7 14-1,6 10 1,4 4-1,6 5 0,2-4 0,4-8 0,1-10-2,-1-11-15,-4-15-8,-3-14-4,-2-8-1,-13-10 1</inkml:trace>
  <inkml:trace contextRef="#ctx0" brushRef="#br0" timeOffset="270">0 491 59,'0'0'31,"9"16"-2,4-1 1,5-1-14,-1-8-5,5-6-7,2-6-23,1-9-10,-5-10 0,3-2-2,-6-8 2</inkml:trace>
  <inkml:trace contextRef="#ctx0" brushRef="#br0" timeOffset="491">280 0 57,'-4'10'30,"3"11"0,7 13 0,0 14-15,-2 6-6,8 15-3,-2 5-2,2 6-4,1 2 0,0-5 0,-3-9 0,1-9 1,0-10-15,-5-16-8,-1-17-8,3-10-4,-5-18 2</inkml:trace>
  <inkml:trace contextRef="#ctx0" brushRef="#br0" timeOffset="841">512 525 26,'13'9'20,"-13"-9"-5,19 1-1,-9-3 0,3-7 0,0 2-1,-5-9-1,4 4-1,-9-5 0,0 6-2,-8-3-1,5 14-1,-16-7-5,5 13-1,-3 5-1,2 8 1,3 8-1,6 7 1,4 3-1,4 2 1,6-3-2,6-4-3,8-3-12,-2-11-9,1-11-4,3-7-2,-3-10 1</inkml:trace>
  <inkml:trace contextRef="#ctx0" brushRef="#br0" timeOffset="1202">928 494 67,'-11'-2'31,"11"2"-6,-14 18-3,6-1-4,4 12-5,1 2-10,4 4-2,2-1-1,5 0 0,1-5 0,3-10 0,2-8-7,0-16-15,-1-11-7,2-6-2,-2-12-2</inkml:trace>
  <inkml:trace contextRef="#ctx0" brushRef="#br0" timeOffset="1452">1106 74 64,'-3'-11'34,"3"11"-2,-2 14-3,2 1-14,5 10-11,-2 9-3,5 8 0,1 7-1,0 6 0,3 1 0,-1-1 0,0-3 0,1-6-1,0-5-10,-6-11-7,1-9-11,0-4 0,-7-17-1,0 0 1</inkml:trace>
  <inkml:trace contextRef="#ctx0" brushRef="#br0" timeOffset="1672">1120 469 43,'0'0'30,"13"10"1,-5-4-1,3-3-12,9 3-10,1-7-14,3-1-12,-2-7-11,4-1-1,-5-3 1</inkml:trace>
  <inkml:trace contextRef="#ctx0" brushRef="#br0" timeOffset="1883">1428 498 34,'-1'11'29,"3"3"1,-2 1-2,1-1-11,3 8-2,0-2 0,4 4-7,1-2-21,-2-6-8,0-7-8,2-4-1,-6-13 1</inkml:trace>
  <inkml:trace contextRef="#ctx0" brushRef="#br0" timeOffset="2393">1645 371 60,'-10'15'33,"9"3"-3,1 7-8,1 5-6,8 8-2,-4 0-10,7 1-3,1-5-2,3-5 1,2-12 0,-1-12 0,0-14-1,-2-10 1,-3-6-1,-4-7 0,-2 1-14,-8-2-10,-8-1-4,-1 5 0,-5 4-3</inkml:trace>
  <inkml:trace contextRef="#ctx0" brushRef="#br0" timeOffset="2714">1888 424 31,'0'0'32,"6"16"1,-1-2-9,-1 0-6,6 5-1,-4 0-1,4 4-8,-3-3-6,1-1-2,0-3 0,-1-2-1,1-4 1,1-3 0,2-2 0,4-1 0,1 2-1,2 0 2,0 4-1,2 0 0,-2 4-1,-2-3-4,0 3-18,-7-3-5,-9-11-1,0 0-1</inkml:trace>
  <inkml:trace contextRef="#ctx0" brushRef="#br0" timeOffset="3044">1579 232 71,'-9'13'-1,"0"-8"-3,9-5 0,-4-13-30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52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26 348 39,'0'0'34,"-7"-9"-2,7 9-10,0 0-3,0 0-2,-11-8-2,11 8-7,0 0-6,-7 17-2,5 1 1,3 5-1,1 3 0,1 5 0,3 1-1,1-2 1,3-3 0,2-6 1,0-11 0,2-8 0,0-8 0,0-8-1,-2-8 1,0-2-1,-5-3 1,-2-1-2,-6 1 0,-6-1-10,-1 7-9,-5 2-7,0 4-3,1 4-1,2 1 0</inkml:trace>
  <inkml:trace contextRef="#ctx0" brushRef="#br0" timeOffset="391">418 21 75,'0'-10'32,"0"10"-2,-12-9 0,1 7-16,3 10-8,-1 5-5,-1 8-1,4 10 1,-2 9-2,5 9 1,0 6-1,4 5 1,2-2 0,1-3-2,-1-11-11,3-8-10,-1-11-6,-2-14 0,-3-11-2</inkml:trace>
  <inkml:trace contextRef="#ctx0" brushRef="#br0" timeOffset="601">274 339 58,'-10'-9'22,"10"9"2,0 0-11,18 10-24,4 1-14,-6-7 0,12 6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02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109 118 19,'0'0'30,"2"-13"0,-3 5-6,1 8-3,2-11-1,-2 11-3,0 0-4,0 0-5,0 0-3,0 0-3,3 11-1,-3 1-1,0 5 0,2 5 0,0 6 0,2 9-1,1 7 1,0 9 0,2 3 0,1 4 1,0 2-1,1-2-1,0-5 2,-1-8-2,-2-10 1,0-9 0,0-9 0,-2-9 0,-4-10 0,0 0 1,4-22-1,-7 5 0,-3-3 0,-4-3 1,-4-1-2,-6 1 2,-2 4-1,-4 6 0,0 9 0,-1 6 0,5 11 0,4 6-1,7 8 1,9 3-1,6 1 1,8-2 0,4-3 0,3-7 0,4-9 0,-2-7 0,1-5-8,-4-11-12,1-1-9,-3-3-1,-1-2 0,-3 1 0</inkml:trace>
  <inkml:trace contextRef="#ctx0" brushRef="#br0" timeOffset="540">323 580 63,'16'11'30,"-6"-5"1,3-6-8,6 3-9,-2-10-1,5-1-4,-5-9-4,0-1-2,-5-2-1,-2 0-2,-6 2 0,-6 3 0,-7 6 0,-4 7 0,-1 10 0,-2 7-1,2 7 1,2 6 0,5 7-1,5 1 1,6 0 0,7-3-3,8-4-8,-1-10-15,10-7-4,2-7-1,-1-13-3</inkml:trace>
  <inkml:trace contextRef="#ctx0" brushRef="#br0" timeOffset="881">862 162 41,'-2'-30'34,"1"7"1,-4 0-2,-4 4-15,2 9-4,-6 0-2,3 14-7,-3 12-5,3 13 0,1 15 0,2 11 0,1 14 0,6 5 0,5 5 0,3-2-1,2-10 1,1-10-8,4-11-12,-3-13-8,-1-15-2,-1-6-4,-10-12 1</inkml:trace>
  <inkml:trace contextRef="#ctx0" brushRef="#br0" timeOffset="1121">723 588 35,'-11'-14'31,"11"14"1,-4-9 1,4 9-14,22 4-7,-6-5-2,8-1-9,2-5-20,3-2-9,-5-12-4,5 3-3</inkml:trace>
  <inkml:trace contextRef="#ctx0" brushRef="#br0" timeOffset="1432">1049 97 67,'-1'24'34,"-2"5"0,4 15-2,2 11-18,-3 2-10,5 7-1,-1-4-3,3-3 1,2-8-4,-2-14-12,5-13-14,0-10-2,0-16-3,2-5 1</inkml:trace>
  <inkml:trace contextRef="#ctx0" brushRef="#br0" timeOffset="1762">1305 453 42,'0'10'19,"0"-10"0,0 0-1,9 6-1,-9-6-1,13-2-1,-9-6-3,6 3-2,-4-8-2,4 1-2,-6-4-2,1 3-1,-4 0-2,-2 3-1,1 10 1,-13-3-1,3 12 0,-2 9 0,2 7 0,2 5 1,3 3-1,3 1 0,6-2-1,2-7-5,9 0-13,0-11-9,3-8-1,3-5-2,-1-7 1</inkml:trace>
  <inkml:trace contextRef="#ctx0" brushRef="#br0" timeOffset="2183">1699 435 74,'-14'2'27,"14"-2"-3,-18 8-2,11 4-3,-6-1-4,6 11-7,-2 4-6,3 3-1,5 3-1,1 1 0,8-3 0,1-4-1,7-8 1,0-11-10,7-8-14,0-9-6,-2-13 0,0-6-1</inkml:trace>
  <inkml:trace contextRef="#ctx0" brushRef="#br0" timeOffset="2443">1931 0 82,'-7'9'31,"0"12"-1,-3 7 1,1 5-19,7 13-8,1 8-3,2 7-1,5 5 0,2-1 1,2-4-2,3-5-1,5-1-8,-6-16-12,2-11-6,-1-8-2,-5-11 0,-8-9 0</inkml:trace>
  <inkml:trace contextRef="#ctx0" brushRef="#br0" timeOffset="2663">1886 494 87,'0'0'30,"0"0"1,13 0 1,4 2-25,1-6-5,4-2-2,6-3-16,-2-4-14,2-6 0,0-1 0,-4-3 0</inkml:trace>
  <inkml:trace contextRef="#ctx0" brushRef="#br0" timeOffset="2954">2201 447 26,'-3'8'27,"4"6"5,-2 1-1,1 1-11,5 7-5,-3-3-1,5 8 0,-5-8-7,4 2-3,-1-5-8,-5-17-12,0 0-11,9-4-3,-7-17 0,0-7 1</inkml:trace>
  <inkml:trace contextRef="#ctx0" brushRef="#br0" timeOffset="3124">2165 253 27,'-13'-20'2,"2"8"-3,0 1-9,11 11-8</inkml:trace>
  <inkml:trace contextRef="#ctx0" brushRef="#br0" timeOffset="3485">2451 372 53,'-4'18'34,"3"9"-1,1 5-10,-1-5-6,5 7-1,-2-9-7,6 1-4,0-10-4,3-12 0,0-10-1,1-11 0,-2-6 0,0-6 0,-3-2 0,-6-3 0,-5 1 0,-6 2-3,-1 10-10,-6 1-13,-1 5-4,3 7-2,0 2-3</inkml:trace>
  <inkml:trace contextRef="#ctx0" brushRef="#br0" timeOffset="3875">2737 356 42,'0'0'34,"-9"0"0,9 0-10,0 0-4,-1 17-3,1-17-3,0 22-7,-1-8-6,1 3-1,1-1 0,-1 2 1,1-2-1,2-2 0,1 0-1,1-4 2,4-4-1,1-3 0,3-1-1,2-1 1,3 0-1,-3-2-12,5 4-17,-1 3-2,-6 0-2,2 3-1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07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33 409 42,'-12'8'30,"9"0"3,-1 4-8,-3 0-7,5 10-3,-2-1-3,5 7-4,-2-4-3,5 3-2,1-6-2,4-5-1,3-9 0,1-7 0,1-10 0,1-5 0,-2-5 0,-2-3 0,-2 0-7,-9-6-11,1 4-6,-7 2-6,-3 2 0,0 3 0</inkml:trace>
  <inkml:trace contextRef="#ctx0" brushRef="#br0" timeOffset="331">411 106 68,'11'-25'31,"-4"0"0,-4 2-1,1 7-17,-9-1-4,5 17-1,-12-3-6,3 16-2,-2 13 0,0 14 0,-1 14-1,1 13 2,2 8-1,2 3 0,4-2 0,3-5 0,3-10 0,2-13 0,3-12-5,-1-18-12,2-12-13,0-10 1,-4-8-1,-2-4 0</inkml:trace>
  <inkml:trace contextRef="#ctx0" brushRef="#br0" timeOffset="581">279 493 91,'0'0'30,"0"0"0,17 5 1,6-1-29,7-5-30,3-1 0,-1-8-4,3 0-2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53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38,'1'25'34,"6"13"1,-3 6-2,1 7-15,8 14-8,-4-2 1,6 6-4,-3-5-6,-1-7-2,1-8-12,-4-13-13,-1-17-4,0-9 1,-7-10-2</inkml:trace>
  <inkml:trace contextRef="#ctx0" brushRef="#br0" timeOffset="240">86 249 25,'0'0'29,"13"5"2,-5-2 1,2 2-16,7 10 0,-2 1-2,4 10-3,-5 2-4,3 5-3,-6 4-2,-2 1-1,-5 0-1,-5-4 0,-5-4 0,-5-6 0,-2-2-7,-6-13-10,4-6-11,0-4-2,1-7 0,5-1 0</inkml:trace>
  <inkml:trace contextRef="#ctx0" brushRef="#br0" timeOffset="591">384 337 61,'0'0'34,"-12"-4"-1,12 4-8,-3 22-8,0-7-4,6 8-8,0 0-5,1 3 0,2 0 0,1-3 0,3-6 0,1-7 0,2-8 1,0-8-1,-3-7 0,-1-4 1,-3-5-1,-6-5-15,-1 1-13,-7 3-2,-6-2-4,1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54.9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 13 59,'5'-8'34,"-5"8"-10,4-10-2,-4 10-2,0 0-4,0 0-7,7 11-4,-2 7-4,0 7-2,2 6 1,3 10-1,1 3 1,0 7 1,2 0-2,0-1 2,0-5-2,-1-6 2,-2-8-2,-3-8 2,-1-6-2,-3-9 1,-3-8 0,-9 0 0,-4-4 0,-4-2 0,-4 2-1,1 1 1,-3 3 0,2 4 0,4 4 0,5 5-1,5 3 1,6 1 0,5 1 0,5-3 0,2-3 0,6-2-7,-1-10-16,4-5-7,3-4 1,-3-5-1</inkml:trace>
  <inkml:trace contextRef="#ctx0" brushRef="#br0" timeOffset="431">261 421 95,'9'18'29,"0"2"1,4-4-7,2 4-18,1-5-2,2-4-2,-2-2-1,0-7 0,1-4 1,-3-5-1,-2-3 0,0-1 0,-2-2 1,-2 1-1,0 2 0,-8 10 0,9-5-1,-6 13 1,-2 12 0,-1 7 0,-2 11 0,-1 5 0,-1 7 0,-3 3 0,0 2 0,-1-7-12,0 0-18,1-5-2,-4-14-2,6-6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3:56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66 401 59,'-9'0'34,"9"0"-1,-17 9-4,4-5-8,5 10-9,-3 1-12,4 6-1,6 1 1,5 4-1,5-2 0,5 0 1,6-2 0,3-6 0,4-5-1,-2-11-16,3-6-12,0-3 0,-4-8-1,0-1 0</inkml:trace>
  <inkml:trace contextRef="#ctx0" brushRef="#br0" timeOffset="280">365 409 60,'0'8'31,"-1"3"-2,1 4 1,2 8-12,-4-5-8,8 9-4,-4-4-4,4-1-2,2-2 0,2-6 1,0-7-1,3-6 0,0-8 1,-2-4-1,-2-5 0,-2-1 0,-5-2 1,-5 1-6,-2 4-18,-5 3-6,-7 0-5,1 8 0</inkml:trace>
  <inkml:trace contextRef="#ctx0" brushRef="#br0" timeOffset="761">630 433 46,'0'0'30,"5"20"-5,-4-6-3,5 9-2,-5-1-1,7 6-4,-6-4-8,3-2-7,2 0-11,-5-12-15,-2-10-3,0 0 0,6-23-2</inkml:trace>
  <inkml:trace contextRef="#ctx0" brushRef="#br0" timeOffset="941">614 297 100,'-9'7'27,"-4"-3"-12,13-4-15,-8 1-30,8-10 0,6-4 0</inkml:trace>
  <inkml:trace contextRef="#ctx0" brushRef="#br0" timeOffset="1282">864 0 57,'-2'9'31,"2"10"-1,-1 7 0,2 9-10,5 12-7,-2 6-9,2 9-3,-1 4-1,1 1 0,-1-4 0,-1-6 0,1-9 0,-1-10-1,3-12-18,0-17-10,0-17-1,2-12 0,-4-14 0</inkml:trace>
  <inkml:trace contextRef="#ctx0" brushRef="#br0" timeOffset="1562">1194 364 67,'1'-8'31,"-1"8"0,-6-13-1,6 13-12,-11-13-10,11 13-3,-12-8-4,4 7-2,0 4 1,0 5 0,3 8 0,-1 5-1,0 8 0,1 1 0,1 4 1,1 0-17,-2 3-13,2 1 1,-7-6-2,1-1 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08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76 78 69,'2'-8'35,"-2"8"-1,-3-9-12,8 20-7,-5 2-5,8 14-5,-4 8-5,2 8 0,1 10 0,0 6 0,2 5 0,-1 1 1,0-2-1,-2-6 0,-1-8-1,-3-12-10,2-8-12,-4-11-7,0-18-1,-8 2-3</inkml:trace>
  <inkml:trace contextRef="#ctx0" brushRef="#br0" timeOffset="230">0 486 28,'0'0'33,"0"0"2,16 9-1,-3 0-13,10 3-9,-2-9 1,10 1-3,0-11-6,2-9-13,3-4-16,-3-6-4,-3-9-1,-2-2-1</inkml:trace>
  <inkml:trace contextRef="#ctx0" brushRef="#br0" timeOffset="481">385 0 48,'0'0'31,"0"0"1,0 0-9,4 10-6,-6 1-3,6 13-1,-5 1-6,4 12-4,-2 7-2,0 9-1,-1 5 0,-2 4 0,0-3 0,-3 0 1,1-7-1,-1-7 0,1-11 0,0-9 1,3-9-1,1-16 0,0 0 1,0 0-1,7-23 0,-1 2 0,1-2 0,2 0 0,2 2 0,1 6 0,2 8 0,3 11 0,1 7 0,1 8 0,-2 5 0,1 3 0,-2 2-1,-1-2 2,-3-5-1,-2-5-1,0-5-3,-10-12-10,17-3-11,-8-5-4,-2-8 0,2-4-2</inkml:trace>
  <inkml:trace contextRef="#ctx0" brushRef="#br0" timeOffset="881">694 509 28,'0'0'25,"0"0"2,8-7 0,-6-4-6,-2 11-3,6-23-3,-1 14-1,-6-7-5,4 5-5,-7 0-1,0 3-3,-4 5 0,-1 6 0,-2 6 0,0 7 1,3 8-2,3 4 2,5 4-2,6 0 2,5-2-2,4-8-11,9-6-18,2-9 0,0-11 0,2-7-1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10.0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0 146 40,'5'10'26,"4"0"3,0-6-4,1-8-9,6-2-2,-5-12-2,4 0-1,-6-6-5,1 2-2,-7 0-2,-3 3-1,-5 5 0,-4 7 0,-4 9 0,-2 7-1,0 7 0,1 8 0,4 8 0,5 6 0,5 5 0,7 0-1,6-6 1,5-3 1,7-7-6,-1-15-14,6-12-10,1-10-1,-2-13-4,-1-2 2</inkml:trace>
  <inkml:trace contextRef="#ctx0" brushRef="#br0" timeOffset="391">343 0 37,'0'0'31,"-3"18"2,1-7-9,-1 1-6,5 6-3,-4-3-1,5 9-6,-3-3-3,3 3-4,-1-5 0,1 2-1,0-4 0,0-5 1,1-4 0,-4-8-1,11-2 1,-3-6-1,0-2 1,2-1-1,2 0 0,1 3 0,2 3-1,2 7 1,-2 6 0,0 6 0,-1 5-1,-3-1-2,3 5-15,-4-8-9,-2-6-2,-8-9-2,13-6 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10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126 0 53,'0'0'32,"0"0"-3,-6-8-6,6 8-6,0 0 0,2 16-5,-2-3-6,2 8-5,1 7-1,0 7 0,0 9 0,2 6 1,1 7-1,-1 2-1,0 0 2,1-2-2,-1-4 2,1-6-2,-1-7 1,-1-9 0,0-10 0,-1-8 1,-3-13-1,0 0-1,2-14 1,-6-3 0,-2-4 0,-4-2 0,-6-1 0,-4-2 0,-3 5 0,-2 4 0,0 9 0,2 7 0,5 9 0,4 10 0,9 10 0,7 6 0,8 5 0,5-1 0,4-4 0,6-9 0,2-8-7,0-16-15,4-11-7,0-7 0,-5-10-2</inkml:trace>
  <inkml:trace contextRef="#ctx0" brushRef="#br0" timeOffset="561">412 392 30,'0'0'28,"0"0"3,8-11-4,-8 11-6,0-9-2,0 9-2,1-8-6,-1 8-5,0 0-4,-1-8-1,1 8-2,-8-2 1,8 2 0,-11 2 0,11-2 0,-14 9-1,8 0 1,1 6-1,2 3 2,1 4-2,2 2 1,0 1 0,2 1 0,-1-2 0,0 0 0,-3-5 0,-1-1 0,-3-6-2,-1 2-26,-6-2-1,-5-2-1,-1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8.0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440 245 17,'5'-27'34,"-9"-10"2,1 0-6,-4 0-9,-8-4-3,-4 9-2,-12 5-4,-7 20-6,-10 19-6,-5 23 0,-4 28-1,2 23 1,7 22-1,11 10 0,14 4 1,16-7-1,16-17 1,17-20-1,17-31 1,14-26 0,8-24-6,6-22-24,2-19-4,6-4-1,-7-13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18.6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38,'0'0'13,"-2"19"-1,2-7-1,4 4-3,-1 2-1,4 0-3,1 4 0,1-3-2,0 1 1,4 0-1,-3-3 1,4-1-1,-3-2 1,3-2-1,-1-2 1,2-2 0,-1-2-1,-1-2 1,2-1-1,-1-2 1,0-1-1,2 0-1,-1-1 1,1 0-1,0 0 0,1-2 0,0 1 0,0 0 0,3 1 0,-2 0 0,0 0 0,-1 0 0,2 1 0,-2 1 0,1-1 1,-1-1-1,-1 0 1,0-4-1,0 2 1,-3-5-1,1 3 0,-2-4 1,1 2-1,-4-2 1,4 4 0,-3-1 0,1 3 0,-1 1 1,2 1-1,0 0 0,3 1 0,0-2-1,2 0 0,0-1 0,1-2-1,4-1 1,0-1 0,0 1 0,2 1 0,-1-1 0,1 2 1,0 1-1,2 2 0,-1 0 0,1 2 0,-1 0 0,3 2-1,0-3 1,2 2-1,-1-2 0,1 0 0,0 0 0,0 1 0,1 2 1,0 3-1,1 3 0,-1 2 0,1 6 0,-2 1 0,-1 1 0,-2-1 0,-3-2 0,-4-3 0,-2-4 0,-3-3 0,-2-5 1,-4-6 0,0-2-1,0-2 1,-2-3-1,1 0 1,-1-1-1,1-2 0,0 0 0,1 0 0,0 0 0,3 0 0,2-1 0,2 1 0,0 1 0,2 2 0,0 1 0,1 3-1,0 3 1,1 2 0,-4 2 0,2 1 0,0 2 0,0 0 0,1 1 0,1-2 0,-1 2 0,1-1 0,1-1 0,1 2 0,0-3 0,1 1 0,-1 1 0,1 0 0,1 1 0,-1 0 0,-1 0 0,0 1 0,2-1 0,0 1 0,-1 0 0,1-2 0,0-1 0,1 1 0,-1-1 0,1 1 0,-1 0 0,0 1 0,2 1 0,-1 2 0,2-1 0,0 1 0,2 1-1,-1-1 2,1 0-1,1-1 0,-3 0 0,2-2 0,-2 1 0,-3-1 0,1-1 0,0 1 0,-1 0 0,1 0 0,-1-1 0,0-1 0,1 1 0,-1 1 0,1-1 0,-1 0 0,0 0 0,0 0 0,0 1 0,-1-1 0,2-1 0,-1 0 0,1-1 0,0 1 0,0-2 0,-1 0 0,1 1 0,-1-1 0,0 0 0,-2-1 0,2 1 0,-1 0 0,0 0 0,0 0 0,0 0 0,-1 1 0,0 0 0,0 1 0,-1-1 0,0 0 0,0 0 0,2 0 0,-2 0 0,1 0 0,1 0 0,1 0 0,0 1 0,0 2 0,0-1 0,1 1 0,-1 1 0,0 1 0,1 1 0,-1-1-1,2 3 2,0-4-2,1 3 2,-1-1-2,1 0 2,1-2-2,-1-3 1,2 0 0,1-2 1,1-2-1,2-1 0,2-3 1,0 0-1,1-2 0,0-2 0,0-2 1,-2-2-2,-1-3 1,-3 0 0,-4-7-9,0 1-21,-5-2 0,-7 0 0,-7-1-2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20.9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738 0 47,'9'1'19,"-9"-1"2,0 0-1,8 10-1,-8-10-2,5 9-1,-5-9-4,2 12-3,-2-12-3,-1 20-1,-4-8-2,0 2-3,-3 5 1,-4 0-1,-3 4 0,-3 3 0,-5 2 0,-1 1-1,-3-1 2,0 0-2,-1-1 2,0 0-2,-2-2 2,1-1-2,0-2 2,-1-1-1,0-1 0,1 0 0,0-3 0,1-1 0,0-1 0,4-1 0,2-1 0,1-2 0,2 0 0,2-2 0,3-2 0,0 1 0,2-4 0,3 2 1,-2-3-1,2 0 0,0-1 0,1-1 0,0 2 0,8-3 0,-14 4 0,14-4 0,-11 3 0,11-3 0,-9 3 0,9-3 0,0 0 0,0 0 0,-9 4 0,9-4-5,0 0-14,1 8-11,-1-8 0,0 0-2,0 0 2</inkml:trace>
  <inkml:trace contextRef="#ctx0" brushRef="#br0" timeOffset="751">164 355 14,'0'0'17,"0"0"2,-3 8-2,3-8-2,0 0 2,-1 12 0,1-12-1,0 0-1,-7 8-1,7-8-2,-6 10-2,6-10-4,-9 11-2,9-11-3,-13 16-1,5-7 0,-1 2 0,-1 0 0,0 2 0,-2-1 1,1 1-1,0 0 0,0 0 0,1-2 0,0 1 0,2-1 0,1-3 0,2 3 0,3 0 0,2 0 0,1 2 0,4 1 0,2-1 0,2 0 0,2 1 0,2-3 0,1 0 0,2-3 1,0 0-3,-1-3-4,4 3-16,-2-2-8,-1-1 1,-2 2-3,-5-2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25.7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558 663 59,'0'0'22,"0"0"3,-4 9-5,4-9-3,12 4-5,-3-5-4,5 3-4,3-6 1,5 1-1,-1-6-4,0-3 0,-1-4 0,-4-5 1,-3-1-1,-4 0 0,-5 1 0,-8 3 1,-5 4-1,-6 4 0,-4 9 0,-3 5-1,-1 7 1,1 6 0,2 8 0,6 3 0,8 5 0,7 3-1,7-3 1,9-1 0,3-3 0,6-7 1,2-9-1,-1-11-14,3-5-8,-1-4-6,-5-9-2,0 1 1</inkml:trace>
  <inkml:trace contextRef="#ctx0" brushRef="#br0" timeOffset="480">1107 544 61,'0'0'32,"-3"-10"-7,3 10-4,-9-11-3,-5 4-4,14 7-7,-18 2-7,6 6 1,-1 2-1,-3 6-1,5 6 1,2 4 0,4 3 0,3 1-1,3-2 1,4-5 0,4-6 0,5-7 0,0-10 0,2-8 0,-1-7 0,0-5 1,-1-4-1,-1 0 0,-4 2 0,-2 2 1,1 4-2,-4 6 2,-4 10-1,0 0 0,6 9 0,-5 9 0,2 14 0,1 9 0,-1 8 0,1 8 0,0 9 0,1 4 0,-1-2-1,0-2 1,0-10-1,-1-10-5,0-9-12,-2-12-9,-1-25-1,0 0-3,-5-11 3</inkml:trace>
  <inkml:trace contextRef="#ctx0" brushRef="#br0" timeOffset="961">1066 872 64,'0'0'31,"0"0"-1,12-3-1,0 9-16,1-7-7,4 3-1,0-4-5,5-8-1,2 0-18,-2-6-9,-1-7-2,0-2 0,-4-6 0</inkml:trace>
  <inkml:trace contextRef="#ctx0" brushRef="#br0" timeOffset="1231">1371 598 54,'2'18'31,"1"5"-2,2 4-7,-1-4-8,9 4 0,-5-6-3,5-1-9,-1-7-1,0-7-1,-2-8 1,-1-9-1,-2-8 1,-2-3-1,0-3-8,-5-1-13,1-3-8,0 4 0,-3 2-1</inkml:trace>
  <inkml:trace contextRef="#ctx0" brushRef="#br0" timeOffset="2083">324 603 77,'0'0'25,"0"0"-3,0 0-1,-12-14-4,6 2-3,-7-12-10,-3-4-4,-4-11 0,-4-9 0,-4-9 0,-1-5-1,1-2 1,2 5 0,5 9-11,1 2-13,6 11-6,10 16-4,-1 5 1</inkml:trace>
  <inkml:trace contextRef="#ctx0" brushRef="#br0" timeOffset="2503">20 302 30,'0'0'26,"0"0"-5,-11-8-1,11 8-1,-5-14-3,5 14-3,-4-22-3,6 9-1,-5-7-1,5-1-4,-2-4-2,2-2-2,2-2 0,-1-1 1,5 4-2,-2 2 2,4 5-2,1 3 2,5 9-1,2 7 0,2 7-1,2 1-15,2 3-7,2 0-2,0-4 1,1-5-2</inkml:trace>
  <inkml:trace contextRef="#ctx0" brushRef="#br0" timeOffset="3355">1647 575 66,'0'0'29,"11"20"-5,-9-6-4,6 7-3,-5 0-3,8 8-6,-7-3-7,2-1-1,2 0-12,-7-10-12,-1-15-5,0 0 0,-1-12-4</inkml:trace>
  <inkml:trace contextRef="#ctx0" brushRef="#br0" timeOffset="3555">1593 382 18,'0'0'9,"-1"11"-6,1-11-3,0 0-18</inkml:trace>
  <inkml:trace contextRef="#ctx0" brushRef="#br0" timeOffset="3765">1839 507 49,'2'16'34,"6"8"0,-1 0-6,1 0-12,8 4-4,-7-5-6,7 2-6,-3-7 0,-1-2 0,-1-6 0,-2-4 1,-9-6-1,14-5 0,-8-5 0,-3-7 1,1-3-1,-2-5 1,1-4-1,-1 0 0,1 0-10,-2 0-14,3 3-5,3 7-1,0 3 0</inkml:trace>
  <inkml:trace contextRef="#ctx0" brushRef="#br0" timeOffset="4086">2211 683 76,'1'10'30,"0"-2"-4,-1-8-23,-10-13-24,11 4-14,-6-14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31.2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46 38 38,'2'-17'20,"-1"8"2,-1 9 0,0-12-2,0 12-4,0 0-1,9 24-4,-5 3-1,6 10-6,0 9-3,0 8 0,3 7-1,1 1 0,-2-4 0,-1-8 1,0-11-1,-2-14-9,3-8-13,-3-14-7,-3-16 0,-2-7-2</inkml:trace>
  <inkml:trace contextRef="#ctx0" brushRef="#br0" timeOffset="280">234 27 71,'0'0'31,"12"18"-1,-6 4-7,2 3-10,7 12-4,-3 6-6,4 5-2,0 4-1,0 0 0,-2-2 0,-2-4 0,-2-5-8,-5-11-15,-2-9-6,0-5-1,-3-16 0</inkml:trace>
  <inkml:trace contextRef="#ctx0" brushRef="#br0" timeOffset="561">0 236 79,'0'0'31,"13"2"-1,3 4 1,7 2-23,4-4-7,7-2-1,3 0 0,2-3 0,1-3 0,-1-1 0,-1-1-7,-7-2-14,-4 2-8,-4 5-1,-9-2 0</inkml:trace>
  <inkml:trace contextRef="#ctx0" brushRef="#br0" timeOffset="841">146 461 94,'0'0'30,"15"10"0,-1-3-4,9-1-26,8-3 1,3 2-1,6-4-1,8-2-21,0 0-8,-6-8 1,1 2-2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34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27 396 27,'0'0'13,"-8"1"2,8-1 3,0 0 3,0 0-2,-8-1-3,8 1-1,0 0-3,0 0-1,-8 11-2,7 0-5,0 3-4,1 8 0,2 8 0,2 6-1,2 5 1,2 2 0,2-2 0,1-5 0,3-8 0,-1-10-1,2-14 1,-1-12 1,-1-11-1,-1-9 0,-1-6 0,-3-3 1,-3-1-2,-4-1-3,1 10-14,-8 2-6,-1 4-4,1 9-3,-4 3 2</inkml:trace>
  <inkml:trace contextRef="#ctx0" brushRef="#br0" timeOffset="440">460 127 47,'0'-21'30,"3"2"-1,-3 1-7,-3-3-3,1 7-2,-6-3-5,2 8-7,-5 2-6,-1 8 1,-3 8 0,0 9 0,0 14 0,3 10 0,2 15 0,3 8 0,7 10 0,2 2 0,4-3-1,3-5 2,4-9-4,-2-15-14,1-13-10,2-12-2,-14-20-1,14 7 1</inkml:trace>
  <inkml:trace contextRef="#ctx0" brushRef="#br0" timeOffset="711">290 534 85,'-8'-9'30,"8"9"-1,8-1-5,2-1-15,10 0-21,3-4-16,5 4-1,-2-6-1,1 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36.1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90 374 58,'-6'-10'35,"6"10"-7,0 0-8,-15-13-3,15 13-3,-15-4-9,6 3-5,-2 3 0,0 7 0,1 6-1,2 10 0,4 9 0,3 8 1,5 10-1,4 2 1,2 1 0,5-3-1,0-11 1,0-9 0,0-15 0,-1-13 0,-2-20-1,-1-10 1,-2-9 0,-1-6 0,-2 0 0,-1-4 0,-3 6 0,1 5 0,-2 13 1,1 10-1,-2 11 0,7 11 0,-1 8 0,0 10-1,6 2 1,-3 2 0,6-2-9,-5-8-10,3-9-11,2-10 0,-5-12 2</inkml:trace>
  <inkml:trace contextRef="#ctx0" brushRef="#br0" timeOffset="500">552 430 80,'-13'5'30,"-1"2"-1,-2 7-9,-4-4-11,5 11-4,3 5-6,2 8 1,6 4 0,5 1 0,6-1 0,7-3 1,5-8-2,4-6 2,4-15-4,-2-13-15,1-15-10,3-7-2,-6-6 1,-1-3-2</inkml:trace>
  <inkml:trace contextRef="#ctx0" brushRef="#br0" timeOffset="771">752 0 55,'-1'-8'30,"1"8"0,0 8-6,-1 1-9,6 14-3,-3 4-2,3 10-10,2 9 0,-1 10 1,2 8-1,3 5 0,-2 3-1,1-2 1,-1-5 0,0-7-2,1-11-12,-5-11-10,-2-18-6,-3-18 0,0 0 0</inkml:trace>
  <inkml:trace contextRef="#ctx0" brushRef="#br0" timeOffset="1001">715 431 90,'0'0'29,"2"13"1,7 0-4,5 0-27,2-1 2,4 0-2,4-5-7,-2-5-14,1-4-7,3-5 0,-6-5-2</inkml:trace>
  <inkml:trace contextRef="#ctx0" brushRef="#br0" timeOffset="1251">1050 557 60,'4'23'30,"-1"0"-3,1 2-8,4-1-3,-7-5-7,5-3-11,-1-5-12,-5-11-8,1-13-5,-2-6-3,-3-11 4</inkml:trace>
  <inkml:trace contextRef="#ctx0" brushRef="#br0" timeOffset="1892">1045 367 70,'-17'9'31,"9"-3"-1,-2-3-3,10-3-36,-6-9-20,5-3-1,6-3 0</inkml:trace>
  <inkml:trace contextRef="#ctx0" brushRef="#br0" timeOffset="2223">1168 422 86,'-2'16'30,"1"-5"-1,6-1-2,2 5-25,4 0-2,1 8-1,4 1 1,1 4 0,2 4 0,0-1 1,-1 0-1,-1-1 0,-3-8 0,-1-7 0,0-13 1,-1-10-2,-1-15 2,-2-7-2,-2-10 2,0-8-2,-4-1 2,-2-4-8,1 8-19,-1 8-2,-1 7-3,2 8 3</inkml:trace>
  <inkml:trace contextRef="#ctx0" brushRef="#br0" timeOffset="2543">1601 524 49,'10'2'30,"-1"-4"1,-3-7-4,-3-6-17,6-4-1,-9-4 0,4 3-1,-6 0-5,-2 3-2,-3 6-1,-4 7 1,0 9-1,-2 8 1,3 6-1,2 8-1,6 3 0,4 4 0,5-4 0,8-1 0,6-9-11,4-10-17,1-10 0,5-9-2,-6-9 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39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63 499 67,'-8'0'31,"-4"5"-1,1 9-2,0 10-10,-2 2-14,6 9-5,6 5-1,6 4 2,7-2-1,6-4 1,8-9 0,5-12-2,6-11-21,0-14-7,-3-14 2,0-5-3</inkml:trace>
  <inkml:trace contextRef="#ctx0" brushRef="#br0" timeOffset="280">379 534 52,'2'15'30,"4"6"0,0 4-7,-2 0-5,6 6-4,-4-6-5,5 0-10,-2-7 1,0-6 0,0-12 0,0-8 0,-1-6 1,-2-7-1,-5-3 0,-2-3 2,-4 2-2,-6 1 0,-2 6-20,-5 2-9,-6 1 0,4 7-2,0-3 2</inkml:trace>
  <inkml:trace contextRef="#ctx0" brushRef="#br0" timeOffset="841">640 534 31,'0'0'29,"0"0"0,0 0-6,0 0-4,0 0-2,1 9-4,6 10-3,-3 0-4,4 9-5,0-2-1,1 6-1,-1-4 1,-1-2-1,-1-7-7,-4-9-14,-2-10-7,0 0-1,0-16 0</inkml:trace>
  <inkml:trace contextRef="#ctx0" brushRef="#br0" timeOffset="1072">597 442 43,'0'0'21,"0"0"-11,3-11-10,-3 11-15,9-28-7,3 9-1</inkml:trace>
  <inkml:trace contextRef="#ctx0" brushRef="#br0" timeOffset="1252">799 0 85,'-1'17'30,"0"4"0,4 10 0,1 12-26,1 6-4,5 14 0,-1 4 0,2 6 0,-1 4 0,1-2 0,-2-3-1,0-9 1,-1-12-2,-3-12-14,3-16-14,1-10-1,-9-13 0,10-17 1</inkml:trace>
  <inkml:trace contextRef="#ctx0" brushRef="#br0" timeOffset="1592">1172 491 57,'0'0'31,"0"0"-1,0 0-5,0 0-9,-8-8-4,8 8-4,-9 0-8,1 0 0,0 2 0,-1 4 0,0 1 0,2 5-1,1 4 1,2 5-1,3 0 1,2 5-1,2-1 1,0-1-1,1 0 1,-3-2-11,-2-5-19,-3 2 2,-8-4-4,-1-1 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48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138 341 40,'2'-10'20,"-2"10"2,-3-15 0,3 15-3,-7-11-2,7 11-2,-9-7-3,9 7-2,-12 1-4,12-1-5,-12 7-1,12-7 0,-12 13 0,6-4 0,-1 6 0,2 1 0,-2 4 0,1 2 0,-2 7 0,0 4 0,0 7 0,0 5 0,-1 7-1,4 6 1,-1 5 1,5 3-1,0 1 0,3 1 0,2-2 0,5-5 0,3-5 0,2-7-1,2-9 1,2-6 0,2-10 0,0-7 0,4-12 0,-1-10 0,1-14-1,0-11 2,1-12-1,0-10 0,-1-11 0,-3-8 0,1-6 1,-5-7-1,-2 1 0,-2 1 0,-5 0 1,-5 6-1,-4 8 0,-2 10 0,-6 11 0,-2 13-1,-5 14 1,-3 11 0,-3 16 1,-1 13-1,-1 12-1,-1 10 1,3 9 0,3 6 0,4-1 0,6 0 0,5-8 0,8-10 0,7-11 0,5-15 0,6-15 0,3-14 0,6-8-12,-1-6-17,1-8 1,-1 0 0,-2-4-2</inkml:trace>
  <inkml:trace contextRef="#ctx0" brushRef="#br0" timeOffset="761">779 0 76,'0'0'31,"6"11"-2,-9 8 0,-1 5-10,-1 5-23,3 5-20,-1 4-7,-4-4-1,1 1-2</inkml:trace>
  <inkml:trace contextRef="#ctx0" brushRef="#br0" timeOffset="1212">799 999 67,'-3'10'34,"1"1"-3,-6 6-8,-4 5-8,2 13-6,-5 6-4,-2 10-5,1 10 0,0 6 0,5 1 0,4 0 0,3-9-1,5-6 1,7-10 0,6-13 0,3-11 0,5-12-1,1-11 1,1-7 0,3-5-12,-2-7-17,-6-6-2,-1 0-3,-7-2 1</inkml:trace>
  <inkml:trace contextRef="#ctx0" brushRef="#br0" timeOffset="1553">652 1318 93,'16'5'33,"0"-2"-1,5-3-7,4 0-25,8-2-18,5-3-13,-7-10-2,5 1-1,-5-12 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51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82,'13'14'34,"-13"-14"-1,17 12-8,-4-4-26,3-3 1,1 0 0,0-3 0,0 1 0,-2-2-2,-3-7-17,-1 2-9,-1 0 1,-10 4-5,9-8 2</inkml:trace>
  <inkml:trace contextRef="#ctx0" brushRef="#br0" timeOffset="241">24 186 71,'4'18'31,"-3"-6"-1,8 3 1,1-3-21,3-4-10,3-6-10,0-4-18,5 4-4,-7-10-1,4 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4:53.4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155 199 33,'6'-15'28,"-5"2"-3,-1 1-3,0 12-2,0-14-4,0 14-3,-4-8-2,4 8-3,0 0-7,0 0-1,-8-1-1,8 1 1,-8 2-1,8-2 0,-11 12 0,4-1 1,-1 6-1,-1 5 0,-1 8 1,1 4 0,-2 9 0,1 8 0,1 6 0,2 7 0,0 5 0,2 4 0,3-1 0,5-2 0,5-6 0,0-9 0,9-11 0,2-15 1,8-19 0,5-19-1,5-19 1,1-18 0,2-16 0,7-10 0,-9-9-1,-1-5 0,-7-4 0,-8 3 0,-8 5 0,-7 7 0,-10 7-1,-8 11 0,-5 9 1,-5 9-1,-2 16 1,-1 12-1,0 12 0,-1 9 0,0 10 1,2 5 0,4 3 0,-1 2 0,2 2-1,-1 0 1,2 0 0,-1-1 0,2 0-2,0 1 2,-1 2-1,1 1 1,0-2 0,2-1 0,3-2 0,2-3 0,3-4 0,3-5 1,2-5-1,7-4 2,2-2-2,4-3 0,4-2 1,4 0-1,1-1 1,3 0-1,1-2 0,0-1 0,1-2-5,-1-5-12,-1-5-10,2-3 0,-2-5-2,2 0 1</inkml:trace>
  <inkml:trace contextRef="#ctx0" brushRef="#br0" timeOffset="1081">688 551 41,'0'0'30,"1"12"-1,-1-12-8,-7 19-4,0-6-2,3 11-2,-8 5-6,2 9-7,0 8 0,-3 4 0,4 4 0,1 0 0,2-6 0,4-6-1,4-9 2,7-11-2,5-9 2,4-12-1,3-9 0,2-7-8,2-1-14,0-3-5,-6-5-2,0 4-1</inkml:trace>
  <inkml:trace contextRef="#ctx0" brushRef="#br0" timeOffset="1472">553 816 83,'8'0'31,"5"2"-1,0-6-1,6 1-29,6-5-1,7-2-21,2 1-7,-6-7-3,5 4-2</inkml:trace>
  <inkml:trace contextRef="#ctx0" brushRef="#br0" timeOffset="2373">3 1728 66,'-2'26'33,"1"-10"-1,14-4-2,13-10-19,10-15-11,13-12 1,13-15-1,12-12 0,12-12 0,10-9 1,6-6-1,2-4 0,3-1 0,4 6 0,-1 7-4,-4 6-18,-6 7-8,-4 16-2,-18 6-2</inkml:trace>
  <inkml:trace contextRef="#ctx0" brushRef="#br0" timeOffset="2864">1069 1388 28,'0'0'33,"4"-11"1,-1 2-4,2-2-12,4 2-5,0-5-2,4 6-2,1 0-8,0 1-1,1 4 0,1 4-1,-1 3 1,0 5 0,-1 2 0,-1-1 0,-2 3 0,0 0 0,-2-1 0,-3-1 0,0 0 0,-3 0 0,1-2 0,-3 3 0,-1-1 0,-2 0 0,1 1 0,0-2 0,-1 0-1,-1 0 1,-1-2 0,4-8 0,-7 13 0,7-13 0,-12 10 0,12-10 0,-17 7 0,9-4 0,-5-1 1,-1-1-1,-1 0 0,1 0 0,-5 2 0,3-2 0,-2 3 0,2 0 0,0 1 0,3 2-1,0 2 1,0 2-1,3-1 1,-2 3 0,2 3 0,-3 0 0,3 2 0,-1 2 0,4 0 0,-1 1 0,2 3 0,1 0 0,3-3 0,2-1 0,4-1 0,3-4 0,2-3 0,5-4 0,4-6 1,4-4-1,4-3 1,5-2-1,1-3 0,1 0 0,3 0 0,-1 0-1,0 4-13,-4-2-10,-4-1-4,-1 2-1,-7-3 0</inkml:trace>
  <inkml:trace contextRef="#ctx0" brushRef="#br0" timeOffset="3665">1554 1519 86,'4'13'28,"-10"2"1,0 8-6,-1 9-15,-2 3-8,-1 5 0,0 1 0,1-1 0,-1-6 0,4-6-1,6-4-17,1-8-10,-1-16 0,0 0-1,16-10 1</inkml:trace>
  <inkml:trace contextRef="#ctx0" brushRef="#br0" timeOffset="3945">1794 1496 67,'7'-9'30,"-7"9"-2,0 0 0,-4 16-16,5 3-6,-2 4-1,1 8-5,-2 7 0,2 4-1,-5 2 1,4-1 0,-3-7 0,2-7-14,1-10-13,1-4-1,0-15-1,0 0 1</inkml:trace>
  <inkml:trace contextRef="#ctx0" brushRef="#br0" timeOffset="4346">1468 1581 22,'0'0'22,"0"0"6,0 0-5,0 0-4,-2-9-2,6-1-3,4 3-2,0-7-1,5 5-3,0-3-8,4 2 0,2 4-1,3 2 1,5 2 1,1 2-1,2 2 0,4-1 0,3-2 0,1-2 0,2-3 0,0-7-1,0-4-27,-1-4-1,-2-7 1,0 0-2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8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54 139 52,'0'0'35,"-15"5"0,15-5-6,-8 3-8,0-5-10,8 2-8,-8-2-3,8 2 0,-6-12 1,5 0-1,-1-4 0,2-2 1,2-3-1,2 0-1,5 2 1,3 4 0,6 7-1,0 8 1,5 9-1,0 5 1,1 6 0,2-1 0,0 1 0,0-3 1,0-8 0,-1-8 0,0-8 0,-2-5-1,-2-1-14,-7-2-16,-9-1-4,-5 16-3,0 0 2</inkml:trace>
  <inkml:trace contextRef="#ctx0" brushRef="#br0" timeOffset="360">21 393 89,'-13'0'34,"13"0"2,-8-5-7,11-3-29,5 0 0,3-2 0,5 4 0,2 3 0,4 5 0,0 7 0,2 5 0,2 1 0,-3 1 0,3-2-1,0-10 1,5-9-29,1-6-5,-6-14-1,3 1-1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04.4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147 28 10,'2'-11'29,"-2"11"4,-2-8-6,2 8-8,-2-9-2,2 9-2,0 0-4,-9-7-2,9 7-5,0 0-4,-12 16 1,5-2-1,-3 5 0,-1 7 1,-1 8-1,-1 12 0,-1 10 1,0 13-1,0 11 0,4 8-1,3 5 2,3 2-1,4-3 0,4-11-1,5-12 1,8-16 0,7-21 0,4-19 0,4-21-1,1-17 1,3-13 0,1-14 0,0-8 0,-7-7 0,-3-3 0,-6-4 0,-6 2 1,-5 3-1,-9 4 0,-5 8 0,-4 9-1,-2 8 0,-3 9-3,1 12-3,-3 5-1,3 11-2,1 1-1,3 6 0,-3-1-1,11-3 0,-15 12 2,15-12 1,-15 10 4,15-10 1,-13 9 1,13-9 1,-13 9 1,13-9 0,-12 8-3,12-8-4,-13 11-4,5-9-3,4 6 0</inkml:trace>
  <inkml:trace contextRef="#ctx0" brushRef="#br0" timeOffset="902">82 496 47,'16'1'30,"2"-3"0,3-2-6,5 0-7,2-7-21,5 0-15,-6-13-9,6 1-5,-7-10 0</inkml:trace>
  <inkml:trace contextRef="#ctx0" brushRef="#br0" timeOffset="1302">611 568 45,'0'0'33,"0"0"-1,-7 10-7,-3 6-8,4 12-3,-5 4-4,1 10-10,1 8 0,0 6 0,4 1 0,2 0 0,3-7 0,4-6 0,4-10 0,3-9 0,5-10 0,4-11 0,2-8-12,0-11-13,-1-7-4,1-3 0,-6-5 0</inkml:trace>
  <inkml:trace contextRef="#ctx0" brushRef="#br0" timeOffset="1613">524 865 67,'0'0'30,"13"2"-1,-2-3 0,6-1-14,4-2-33,4-4-10,5 2-1,-3-8 0,3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07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4 378 35,'0'0'26,"0"-12"1,0 12-4,0 0-2,-4-9-4,4 17-2,0-8-1,-1 18-5,1-4-6,3 3-2,0 4-2,1 1 1,-1 1 0,0-1 0,1 0 0,-2-3 0,-1-2 0,2-5 1,-1-4-1,-2-8-1,0 0 1,0 0 0,8-16-1,-5 1 1,2-3-1,-2-3 0,3 1 2,1-1-1,-1 3 0,2 4 1,-1 4-1,2 6 1,0 6-1,1 7 1,-2 3-1,1 5 0,-1 2 0,1 1 0,0 0 0,-1-3 0,1-5 0,0-3 0,1-6 0,0-6 0,2-4 0,0-4-1,3-3 1,0 0 0,-1 1 0,1 5 1,-1 6-1,0 5 0,-2 9 1,-1 6-2,-1 4 2,-1 0-3,1 2-9,-2-8-13,2-6-5,2-9-2,-3-8 0</inkml:trace>
  <inkml:trace contextRef="#ctx0" brushRef="#br0" timeOffset="600">489 481 30,'16'5'22,"-7"-6"8,4-2-3,2-2-8,-4-6-1,5 0-4,-6-6-1,1 3-5,-9-4-2,-1 1-6,-6 3 1,-3 5-1,-5 5 1,-3 8-1,0 8 0,0 8 1,2 8 0,4 7-1,8 3 1,5 0-2,5-1 1,4-8-13,8-3-9,3-9-7,1-11-1,5-9 0,-3-8 0</inkml:trace>
  <inkml:trace contextRef="#ctx0" brushRef="#br0" timeOffset="1201">883 457 59,'0'0'30,"-3"-11"0,3 11-9,-4-9-3,4 9-4,-9-8-5,1 4-6,-1 3-2,0 2 0,0 5 0,-2 4 0,2 5 0,-2 5 0,3 3 1,0 2-1,5 0-1,1-2-1,3-5 1,3-5-1,-4-13 0,19 1 0,-8-10 0,4-3 0,-2-1 1,0 0 0,-1 4 1,-2 3 0,-2 10-1,-3 4 1,2 6 0,-1 2-2,-2-3-12,6 1-12,2-6-6,-2-7 2,3-7-3</inkml:trace>
  <inkml:trace contextRef="#ctx0" brushRef="#br0" timeOffset="1622">1125 352 55,'0'0'31,"-11"-1"-2,2 0-6,9 1-3,-18 10-3,13 4-6,-2 0-5,3 6-6,1 3 1,3 4-1,0 2 1,1 2-2,0-1 1,-2-4 0,-1 0-4,-5-9-13,3-4-8,-4-4-5,0-11 0,-1-4-1</inkml:trace>
  <inkml:trace contextRef="#ctx0" brushRef="#br0" timeOffset="2173">1301 430 32,'-3'8'24,"5"7"6,-1 3-4,1-1-7,5 5-2,-3-7-4,6 4 0,-2-10-4,5-1-3,-2-11-5,1-6-1,1-5-1,-2-5 0,1-1-8,-6-8-10,2 1-7,-4 2-3,0 1-1,-1 4 0</inkml:trace>
  <inkml:trace contextRef="#ctx0" brushRef="#br0" timeOffset="2503">1507 396 53,'2'20'32,"3"3"-2,-1 1-5,-2-4-5,3 2-2,-4-10-8,5 0-6,-6-12-4,9-2-1,-2-10 1,1-10-1,1-3 1,-1-5-1,1 1 1,-1 2-1,1 3-2,-2 3-4,3 13-7,-10 8-1,15 2-2,-15-2 0,20 20 0,-12-12 0,5 6 3,-3-5 8,-1-2 7,-9-7 5,14 1 2,-14-1 5,8-10 3,-8 10 1,2-14-2,-2 14-1,-6-12-2,6 12 0,-9 5-3,7 8-2,-5 3-6,5 4 0,1 1 0,4 2 0,5-3-2,-1-7-8,11-5-15,-1-7-6,1-10 0,-1-6-2</inkml:trace>
  <inkml:trace contextRef="#ctx0" brushRef="#br0" timeOffset="3024">1931 20 49,'5'-9'30,"-5"9"2,5-11-7,-5 11-5,0 0-1,7 10-7,-7-10-5,1 21-6,0-3 0,1 7 0,0 7 0,2 8-1,-1 5 0,2 1 0,0 2-1,0-4 2,3-3-2,-2-6 1,0-10-2,-3-10 1,-1-7 0,-2-8-1,-9-4 1,-2-3-1,-4-3 1,-4 2 2,-1 2 0,2 4 0,-1 6 0,7 7 0,4 5 0,7 5 1,6-1-2,7-2-7,8 0-20,3-5-3,3-8-2,7-5-3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11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62 163 59,'0'0'33,"0"0"-5,-5 14-4,8 3-2,-5 3-5,7 8-7,-5-1-5,1 3-5,1 1 0,-2-6-8,4-2-19,-2-7-4,-2-16-2,0 0-2</inkml:trace>
  <inkml:trace contextRef="#ctx0" brushRef="#br0" timeOffset="210">10 0 27,'-4'9'3,"1"2"-2,-1-2-2,5 3-14</inkml:trace>
  <inkml:trace contextRef="#ctx0" brushRef="#br0" timeOffset="431">161 201 58,'0'19'36,"3"5"-2,-2 1-8,-3-5-6,5 2-5,-4-9-8,3-3-8,-2-10 0,9 3 0,-9-3 0,16-18 0,-4 8 0,0 1 0,3 5 2,1 6-1,2 8-1,-5 4-17,3 8-12,3 4-2,-6-2-3,4 0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12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11 314 53,'-8'5'36,"8"5"-3,-1 2-6,-1 3-8,5 11-2,-6-2-8,7 6-8,0 1-2,-1-1 1,2-4-1,-1-5 1,2-8-2,-6-13 1,15 3 0,-5-14 0,1-6 0,1-6 0,2-3 1,-1 1 0,-1 1 0,1 4 0,-1 11-6,-1 2-15,2 7-8,2 9-2,-3 1-1,5 1 0</inkml:trace>
  <inkml:trace contextRef="#ctx0" brushRef="#br0" timeOffset="380">399 403 70,'0'0'33,"0"0"-3,-9-9-7,9 9-4,-11-4-7,11 4-12,-14-3 1,5 3-1,0 2 0,-1 1 0,0 6 1,-1 5-1,2 6 0,0 4 0,2 5 0,2-3 0,4 0 0,3-3 0,2-6-1,5-9 1,3-8 0,-1-7-1,3-5 1,-1-2 0,-3-1 0,1 1 0,-3 6 0,-8 8 1,11 0-1,-6 9 1,0 5-1,-2 0-11,5 3-14,0-1-5,-2-8 0,5-5-2</inkml:trace>
  <inkml:trace contextRef="#ctx0" brushRef="#br0" timeOffset="791">683 0 54,'0'0'31,"0"0"0,0 13-7,3-1-4,-1 1-6,7 9-6,-4 1-3,5 7-4,0 8-1,1 6 0,0 5 0,0 3 0,-4-2 0,0-2 0,-2-7-1,0-6 1,-2-9-1,-1-10 0,-2-7 1,0-9-1,0 0 0,-14-14 1,2 2 0,-5-3-1,-3 1 2,-4 3-1,0 3 1,-1 7 0,3 7 0,2 9 0,7 6-1,6 6 1,6 6 0,6-2-2,5-1 1,5-4-1,5-5-8,-1-11-14,3-8-4,0-4-4,-3-11 0</inkml:trace>
  <inkml:trace contextRef="#ctx0" brushRef="#br0" timeOffset="1301">884 362 56,'3'14'31,"-3"4"0,-1 2-8,3 7-3,-5-2-5,4 5-7,-6-5-4,2-2-4,3-2-14,-5-8-13,5-13-3,0 0-1,2-14 0</inkml:trace>
  <inkml:trace contextRef="#ctx0" brushRef="#br0" timeOffset="1472">878 190 40,'-4'-29'11,"-8"8"-10,-1 9-3,3 15-12,-5-4-7</inkml:trace>
  <inkml:trace contextRef="#ctx0" brushRef="#br0" timeOffset="1772">1083 330 33,'0'0'32,"0"0"2,0 0-11,-2-14-6,2 14-1,-1-8-4,1 8-3,0 0-3,0 0-5,-14-6-1,14 6 1,-17 5-1,7 1 1,-2 4 0,1 5-1,-2 6 1,2 4-1,0 4 0,3 1 1,2-2-1,1-2 0,4-4 0,2-7-1,-1-15 1,12 3 0,-2-13-1,1-5 1,1-2 0,-1-1-1,1 0 1,-3 3 0,-1 6 0,-8 9 0,10 3 1,-7 9-1,-1 5 0,0 4 0,0 1 0,1-1-5,1 0-12,-1-9-8,-3-12-4,13 7-3,-13-7 2</inkml:trace>
  <inkml:trace contextRef="#ctx0" brushRef="#br0" timeOffset="2223">1169 326 54,'0'0'31,"0"0"-2,0 0-7,0 0-3,11 15-6,-11-15-2,2 20-6,-3-4-4,2 4-1,-3 1 0,0 1 1,1-1-1,1-1 0,0-3 0,3-5-1,-3-12 1,10 8-1,-1-11 1,1-3-1,1 0 0,2 1 1,0 5 0,1 5 0,0 4 0,-2 2-18,2 5-8,1 1-5,0-3 0,0-3 0</inkml:trace>
  <inkml:trace contextRef="#ctx0" brushRef="#br0" timeOffset="2633">1512 412 64,'-12'-6'32,"4"14"0,0 6-4,-3-1-11,5 10-5,-2-1-7,4 3-4,0 1-1,0-1 0,0 0-2,-3-5-22,-2-4-7,0 0-2,-6-7-2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19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66 10 60,'0'0'29,"0"0"-6,0 0-1,0 0-4,0 0-4,0 0-3,-11-8-5,11 8-6,-13-1 0,4 1-1,0 2 1,-2 4-1,5 5 1,0 3 0,5 4-1,4 3 1,3 4 0,3 2 0,5 2 0,1 0 0,0-3 0,-1 0 0,-4 1 0,-3-4 1,-4-1-1,-5-2 0,-7-4 1,-4-7-9,-3 0-13,-1-6-9,-4-11 0,4 5-6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20.0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51 41,'-5'10'33,"8"15"2,-3 3-4,3 12-14,9 13-6,-3 11-2,7 10-9,-3 11 0,2 4 1,-2-1-1,-2-2 1,-1-7-1,-3-8 1,-3-14 0,-1-13-1,-2-14 0,-1-13 1,0-17-1,0 0-1,-8-29 1,4-5 0,-1-9-1,-2-8 1,0-11 0,-2-6 0,0-5-1,1-4 1,4 0 0,3 3 0,4 7 0,6 7 0,4 10 1,5 12-1,5 14 1,3 14-1,-1 13 0,-2 8 1,-2 11-1,-4 7 1,-3 6-1,-7 2 0,-5 0 0,-7-2 0,-3-6 0,-5-6-1,-2-5-13,-5-10-10,-2-11-4,3-2-2,1-7 0</inkml:trace>
  <inkml:trace contextRef="#ctx0" brushRef="#br0" timeOffset="671">449 191 42,'0'12'30,"0"-3"-2,3 1-5,2 8-4,-1-2-4,4 9 0,-4-4-7,4 4-5,-2-3-3,-1-3 0,-1-7 0,-4-12-1,0 0 1,10-3 0,-7-15 0,-1-4-1,3-3 1,-1-2 0,2 0 0,3 3 0,1 9-9,1 2-15,2 7-4,4 9-3,-3-1-4</inkml:trace>
  <inkml:trace contextRef="#ctx0" brushRef="#br0" timeOffset="981">770 256 54,'2'19'36,"7"6"-4,-1 3-7,-1-4-9,5 4-1,-4-7-15,-2-6-19,2-9-10,-8-6-1,8-14-1,-6-8 2</inkml:trace>
  <inkml:trace contextRef="#ctx0" brushRef="#br0" timeOffset="1121">756 80 72,'-19'-31'30,"4"15"-10,-1 4-16,4 2-19,12 10-18,-4-11-1</inkml:trace>
  <inkml:trace contextRef="#ctx0" brushRef="#br0" timeOffset="1422">1028 15 64,'1'8'35,"5"9"0,-3 2-4,2 3-16,5 8-11,1 1-5,0 2 2,0-2-2,0-6 1,0-2 0,-2-9 0,1-9 0,0-7-1,-1-8 1,1-5 0,-1 0 0,2 0 0,3 6 0,1 9 0,2 7 0,1 8 0,3 7-2,-3 1-15,4 1-12,1 1 0,-3-10-2,0-6 1</inkml:trace>
  <inkml:trace contextRef="#ctx0" brushRef="#br0" timeOffset="1742">1562 150 53,'7'-8'30,"-7"8"0,3-12 0,-3 12-13,-2-12-4,2 12-7,0 0-6,-13 4 0,3 4 0,0 4 1,0 4-1,1 2 0,3 4 0,4-3 0,2-1 0,5-6 0,4-4 0,2-6 0,2-5 0,-1-6-1,-1-5 2,0 1-1,-2 1 0,-2 4 0,-7 8 0,11 3 0,-5 11 0,-1 8 1,0 9-1,0 7 0,-1 9 1,-2 9-1,-5 4 0,-4 7 0,-3 1 0,-6 0-1,0-4-21,-2-5-8,-5-16 1,4-6-5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43.8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21 379 28,'-12'-13'34,"12"13"1,0 0-7,-9-4-7,9 4-5,0 0-1,0 0-6,0 0-4,0 0-2,0 12-3,0-12 1,3 16 0,1-3-1,-2 1 0,3 2 1,-2 3-1,3-2 0,-2 2 0,1-1 0,-1-2 0,0-3 0,-1-1 0,-1-2 0,-2-10 0,3 11-1,-3-11 1,0 0-1,0 0 1,0 0-1,0 0 1,-1-10-1,1 10 1,-4-18-1,2 7 1,1-2 0,-1-1 0,1-1 0,0 0 0,2 0 0,0 1 0,1 1 0,2 4 1,0 0-2,3 1 2,-7 8-1,15-7 0,-6 5 0,1 1 0,1 0 0,1 0-2,0-3-8,7 0-18,-3-1-2,0-4 0,3-2 0</inkml:trace>
  <inkml:trace contextRef="#ctx0" brushRef="#br0" timeOffset="791">493 360 35,'0'0'28,"0"0"0,0 0-5,0 0-3,0 0-3,-12-1-1,12 1-4,0 0-5,-11-1-4,11 1-2,-16-2-1,5 1 0,0 1 0,-1 2 1,0 1-1,1 3 1,2 5 0,2 4-1,2 2 1,3 3-1,4 2 1,4-2-1,0-1 0,3-4-1,1-4 1,1-7-1,1-5 1,-2-5 0,0-3-1,-1-2 1,-2-2 0,-1 0 0,-1-1 0,-2 4 0,0 2 0,-3 8 0,0 0 1,0 0-1,9 2 1,-6 7-1,3 3 0,0 0 0,1 1 1,0 0-2,0-4-1,5 2-12,-12-11-12,14 0-3,-6-3-1,-1-6-1</inkml:trace>
  <inkml:trace contextRef="#ctx0" brushRef="#br0" timeOffset="1332">660 49 39,'0'-12'29,"3"2"2,-1 2-1,-1-2-8,-1 10-5,6-9-3,-6 9-7,11 11-3,-4 3-3,-1 5 0,1 9-1,1 6 1,1 7-2,1 5 2,0 4-2,0 2 2,1-1-2,-1-2 1,0-6 0,-1-4-3,-4-13-12,4-5-14,-2-8-1,-7-13 0,0 0-1</inkml:trace>
  <inkml:trace contextRef="#ctx0" brushRef="#br0" timeOffset="1662">676 320 73,'3'11'32,"2"1"-2,3 2 0,5 2-11,-2-7-13,6 0-3,1-4-3,-1-3 0,0-4-1,-3-4-2,5 2-16,-7-3-11,1-2-2,0 4-2,-4-3 0</inkml:trace>
  <inkml:trace contextRef="#ctx0" brushRef="#br0" timeOffset="1963">1040 425 30,'5'-15'28,"-1"6"-3,-2 0-3,-2-4-2,0 13-2,3-21-3,1 13-2,-6-6-4,4 5-4,-5-3-1,1 2-3,-3 0-1,5 10 1,-17-9-1,7 12 1,-1 8 0,3 7-1,2 6 1,4 7 0,7 4-1,4 1 1,5-2-3,2-5-25,8-9-5,3-7-2,-6-13-2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25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148 18 63,'-38'58'36,"6"22"-2,-1 14 1,8 10-22,11 13-13,11 5 0,10-3 0,9-12-1,8-16 2,9-17-5,3-26-16,8-26-12,3-19-1,-2-30-2,3-13 0</inkml:trace>
  <inkml:trace contextRef="#ctx0" brushRef="#br0" timeOffset="330">587-1 70,'0'0'36,"5"14"-2,-2 7-11,-1 6-10,7 20-6,-1 14-7,1 12 0,-1 17 0,1 11-1,-3 7 1,-2-1 0,-1-6 0,-2-10 0,-1-16-1,-5-17-16,4-21-11,0-14-4,1-23-4,-9-17 2</inkml:trace>
  <inkml:trace contextRef="#ctx0" brushRef="#br0" timeOffset="570">491 659 81,'11'18'35,"7"6"-1,0-5-3,4-10-31,6-9-13,5-8-17,2-3-5,-3-13 1,4 0-1</inkml:trace>
  <inkml:trace contextRef="#ctx0" brushRef="#br0" timeOffset="871">929 538 61,'0'0'35,"-14"6"-2,7 6-9,4 8-9,-2 1-4,6 11-11,2 9 0,2 6 0,3 3 0,2 0 0,4-10-1,3-10 0,2-13 0,-1-15 0,-1-19 0,-1-11 0,-1-8 0,-7-12-17,-3 1-10,-2 7-4,-11-1-1,2 13 0</inkml:trace>
  <inkml:trace contextRef="#ctx0" brushRef="#br0" timeOffset="1271">1185 513 62,'0'0'34,"-5"12"-1,9 4-9,3 7-9,-2 1-6,5 7-9,-1 2-1,1 1 1,-1-1 0,0-4-1,-3-10 0,2-7 0,-8-12 1,9 1 0,-2-11 0,-2-5-1,3-4 1,1 0 0,8 3-17,0 4-12,0 0-2,9 9-4,-5-2 2</inkml:trace>
  <inkml:trace contextRef="#ctx0" brushRef="#br0" timeOffset="1632">1740 616 44,'0'0'34,"0"0"0,-8-5-4,8 5-10,-19-8-10,10 8-4,-5 1-6,0 6 0,-1 1-1,-1 8 1,2 2-1,5 6 0,4 5 0,4-1 0,6-8 0,3-5 1,6-7 0,2-10 0,2-9 1,-1-7-1,0-4 0,-2-6 0,-1 0 1,-5 3 0,-2 5-1,-2 5 0,-5 15 1,0 0-1,0 0 1,3 24 0,-3 6-1,2 10 1,2 12-1,1 10 1,1 3-2,1 7 2,2 2-2,1 0 0,0-5 0,-1-7 0,-1-14 0,-5-11-13,4-11-10,-3-13-8,-4-13-2,-4-13 0</inkml:trace>
  <inkml:trace contextRef="#ctx0" brushRef="#br0" timeOffset="2123">1686 976 79,'11'9'34,"1"4"0,-1-6-6,2-2-28,9-4 1,3-5-2,2-10-15,3-7-14,2 0-2,-8-10-2,2-1 1</inkml:trace>
  <inkml:trace contextRef="#ctx0" brushRef="#br0" timeOffset="2503">2023 681 65,'0'0'35,"5"15"-3,1 4-7,-1 1-10,7 9-9,0-2-7,1 0 1,4-1-2,1-8 2,-1-7-1,-1-12 1,-1-10-1,-2-12 0,-1-3-1,-5-9-20,-4-6-5,2 6-5,-8-5-1</inkml:trace>
  <inkml:trace contextRef="#ctx0" brushRef="#br0" timeOffset="2804">2367 725 8,'0'0'19,"18"-9"0,-15-6-8,5 3-7,-4-5 2,0 3 6,-2 2 3,-6 0-2,4 12 1,-14-8-2,7 20 2,-6-2-1,8 13-2,0-1-8,7 10-3,6-1 0,9 2 0,4-3-4,3-10-21,3-8-5,5-3-3,-8-15 0</inkml:trace>
  <inkml:trace contextRef="#ctx0" brushRef="#br0" timeOffset="3505">1023 694 49,'0'0'32,"0"0"-6,0 0-6,-9 5-4,9-5-3,0 0-3,0 0-4,0 0-6,-3-8 0,3 8 1,-2-11-1,2 11 0,-3-12 0,3 12 0,-2-14 0,2 14-13,-2-15-14,-5 3-2,1 4-4,-7-9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29.8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0 26,'0'0'34,"-12"-1"0,13 10-10,4 12-6,2 8-3,5 12-1,1 4-3,6 12-8,0 9-3,0 5 0,-1 1 0,-2-3 0,-4-9-1,-1-6 0,-2-7-17,-4-11-10,-5-19-4,0-8-2,-6-17 0</inkml:trace>
  <inkml:trace contextRef="#ctx0" brushRef="#br0" timeOffset="290">59 8 3,'21'1'19,"-7"-2"-2,6 8-8,0 3 8,-3 0 6,2 12-2,-9-5-2,1 14 0,-9-6-1,0 6-2,-8-7-5,-1 3-8,-2-2-13,-10-11-12,6-3-8,-2-8-3,-1-4-2,7-3 2</inkml:trace>
  <inkml:trace contextRef="#ctx0" brushRef="#br0" timeOffset="571">340 146 40,'12'15'32,"-12"-15"1,19 5-10,-4-4-6,-3-8-1,5-1-4,-5-13-6,1 1-3,-3-6-3,-5 2 0,-5 2 0,-5 3 0,-5 7 0,-2 6-1,-3 11 1,1 6 0,1 7-1,3 7 1,7 10 0,8 1-1,6-1 1,2-7-13,9-3-12,3-3-4,-1-11-1,2-8-1</inkml:trace>
  <inkml:trace contextRef="#ctx0" brushRef="#br0" timeOffset="951">615 13 42,'3'15'32,"-3"-15"1,3 18-4,2-3-10,-2-1-6,5 8-1,-1 1-11,1 1-1,0-1-1,-1-3 1,0-2 0,-2-3-1,-5-15 1,8 6-1,-5-17 1,1-3 1,0-4-1,3 1 0,4 2 0,2 0-9,6 6-21,4 10 1,-2-1-3,6 6-1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31.4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13 0 68,'0'0'34,"0"0"-5,-9 7-8,9-7-5,0 0-6,0 0-10,0 0-1,0 0 1,0 0 0,0 0 0,0 0 0,0 0 1,0 0 0,0 0 0,-3 9-1,3-9 1,0 0-1,0 0 0,0 0 0,0 0 0,-1 10 0,1-10 0,2 15 0,2-1 0,3 6 0,0 4 0,1 8 0,2 3-1,0-1 1,0-2 0,-2-4 0,0-5-1,-4-7 1,0-7-1,-4-9 2,6-20-1,-5-1 0,-1-6 0,-1-5 1,1-5-1,0 0 0,2 2 1,1 4-1,3 11 0,7 11-2,1 1-12,7 12-9,4 5-5,3 0-3,3 3 2</inkml:trace>
  <inkml:trace contextRef="#ctx0" brushRef="#br0" timeOffset="601">506 70 51,'-6'-9'31,"1"0"-4,5 9-7,-15-19-3,7 15-1,-7-4-5,3 8-6,-2 4-5,0 6 0,1 7 0,3 6 0,1 7 0,5 0 0,2 2 0,8-5 0,-1-4 0,7-9 0,1-10 0,0-7 0,4-10 0,-3-1 0,3-3 0,-4 5 1,3 1-1,-6 9 0,-2 10 1,3 2-2,-6 10-4,3-5-21,-4 1-2,4-4-2,-8-12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9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61 23 60,'0'0'36,"0"0"-1,-14 11-1,4 4-13,4 11-19,-4 7-1,1 6-1,2 6 0,4 3 0,3-1 0,5-3-1,7-6 1,6-7-1,10-10 0,9-7 0,6-12 0,5-8 1,1-2-1,3-4 1,-2-1-1,-5-3-25,-8 0-6,-5 7-2,-15-6-2</inkml:trace>
  <inkml:trace contextRef="#ctx0" brushRef="#br0" timeOffset="310">409 0 87,'-11'33'35,"-4"11"0,1 19-2,1 15-33,0 17 0,0 9 0,0 5 0,0-2-1,1-11 1,3-12-27,5-23-7,8-14-2,-2-30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32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43 575 64,'-3'-13'31,"3"13"-1,-5-11 0,5 11-13,0 0-9,0 0-8,2 8 0,4 6 0,3 9 0,1 10 0,1 10 0,3 11 0,0 4 0,1 3 0,0 0 0,-3 0 0,-1-11-1,-3-8 1,-1-13 0,-2-14 0,-5-15-1,0 0 1,-13-5 0,1-8 0,-7 2 0,-1-3 0,-4 4 1,0 6-1,2 4 0,4 6 0,4 5 0,6 8 0,8 4 0,9 2 0,4 0 0,4-3 0,4-6-1,2-4-4,1-13-15,2-9-7,-1-5-1,-5-5-1,0-1 0</inkml:trace>
  <inkml:trace contextRef="#ctx0" brushRef="#br0" timeOffset="440">298 984 54,'12'19'31,"-7"-4"-2,3 7-6,3 7-5,-2-5-5,4 7-3,-4-7-9,-1-5-7,4-5-15,-4-9-9,-7-19-1,3-4-2</inkml:trace>
  <inkml:trace contextRef="#ctx0" brushRef="#br0" timeOffset="601">309 797 30,'-16'-21'8,"7"9"-6,9 12-3,-14-14-15</inkml:trace>
  <inkml:trace contextRef="#ctx0" brushRef="#br0" timeOffset="961">678 915 69,'-8'0'33,"8"0"-6,-17 1-5,3-5-6,1 4-5,-3 0-11,0 1 0,-2 6-1,-1 3 2,1 10-1,4 7 1,3 11-1,4 5 0,5-1 0,3-1 1,7-6-1,2-8-1,5-11 0,2-15 0,4-13 0,-1-9 1,-1-4 0,-1-3 0,-4 3 0,-3 4 0,-2 6 1,-9 15 0,12 2-1,-10 12 1,2 4-1,0 3-4,4 0-17,0-1-8,0-8 0,1-5-2</inkml:trace>
  <inkml:trace contextRef="#ctx0" brushRef="#br0" timeOffset="1342">806 996 85,'-2'-8'28,"2"8"1,0 0-4,0 0-15,-6 8-10,7 1 1,0 4 0,1 4 0,2 6 0,1 1 0,0 0 0,1-1-1,0-5-1,1-2 0,1-8 0,1-8 0,1-6-1,2-4 2,1 0-1,2 1 2,1 4 0,0 1 0,3 8-15,-2 5-14,-5-2-4,3 3-2,-15-10 0</inkml:trace>
  <inkml:trace contextRef="#ctx0" brushRef="#br0" timeOffset="1912">1135 0 82,'12'28'36,"2"10"-2,8 13-7,8 18-21,3 11-4,4 12-2,0 12 0,-2 7 0,-7 5 0,-8 6 0,-8 1-1,-12 1-8,-10 2-22,-10-1-2,-18-10-3,-5-5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47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86 40 43,'7'-12'33,"-7"12"-3,2-9-6,-2 9-4,5-8-2,-5 8-6,0 0-6,-3-11-3,3 11-2,0 0-1,-8-1 0,8 1 1,-15 1-1,6 0 0,0 0 0,-2 2 1,0 2-1,3-2 1,0 5-2,5 3 2,4 6-2,2 3 2,5 4-2,6 2 1,2 3 0,1 1 0,2-3 0,-4-1 0,-3-3 0,-1-1 0,-6-3 1,-6 0-1,-4-3 0,-5-1 0,-4-3 0,-4-1-3,-5-8-10,4 0-11,0-4-5,3-6-2,5-2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47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0 154 72,'0'0'31,"-1"14"1,1 2-2,0 4-11,5 15-12,-1 2-5,4 9-2,-2 7 0,-1 4 1,2 6-1,-2 3 0,-3-2 0,0-2 0,-2-1 1,-2-5-1,2-11 0,-1-5-1,-2-8 1,2-12 0,2-9-1,-1-11 1,-2-11-1,2-10 0,-2-7 1,1-11 0,-1-8-1,0-8 1,-2-7 0,3-5 0,-1-5 0,1-3 0,2-1-1,4 3 1,-1 7 0,1 8 1,5 11-1,1 13 0,2 15 0,6 15 1,-1 11-1,4 11 0,2 7 1,1 5-1,-4 2 0,-2 3 0,-4-2 1,-6-1-1,-5-3 0,-7-3 0,-5-3 0,-6-4 0,-2-4-11,-5-9-17,0-8-2,1-9 0,-2-4-1</inkml:trace>
  <inkml:trace contextRef="#ctx0" brushRef="#br0" timeOffset="771">339 171 61,'2'11'35,"-4"1"-2,3 1-4,4 7-14,-6-2-6,6 5-3,-4-3-2,2 0-3,0-3-2,0-4 1,-3-13 0,8 6 0,-8-6 0,5-17-1,0 0 1,0-2 0,1-4 0,1 2 0,-2 0 0,3 3-1,2 3 1,0 2-2,6 8-10,-1 0-11,1 4-6,1 2-2,-1 0-3</inkml:trace>
  <inkml:trace contextRef="#ctx0" brushRef="#br0" timeOffset="1231">678 167 41,'4'10'25,"-4"-10"1,4 13-3,-4-3-1,6 7-4,-5 0-2,7 7-6,-6 2-4,5 3-3,-3-1-2,0-2-1,0-3 0,-2-8-11,1-4-19,-3-11 1,4-10-1,-4-7-2</inkml:trace>
  <inkml:trace contextRef="#ctx0" brushRef="#br0" timeOffset="1862">845 116 32,'0'0'24,"-7"11"0,7-11-9,0 0-6,-6 8-3,6-8-3,0 0-1,0 0-1,0 0-6,0 0-11,0 0-6,0 0-1,0 0-2</inkml:trace>
  <inkml:trace contextRef="#ctx0" brushRef="#br0" timeOffset="2123">685 38 61,'-11'-1'35,"11"1"-2,-17-2 0,17 2-34,-3-8-25,2-1-7,1 9-3,10-18 2</inkml:trace>
  <inkml:trace contextRef="#ctx0" brushRef="#br0" timeOffset="2463">887 164 62,'0'0'35,"0"0"-3,0 0-8,-12-5-6,12 5-6,-1 11-6,2-1-4,-1 2-2,1 3 0,2 2 0,1 2 1,0 1-1,-1-1 0,1-3-1,0-5 1,-4-11 0,12 6 0,-12-6 0,13-20 0,-7 2 0,2-1-1,2-2 1,0 2 0,-1 2 0,1 5 0,-1 8 0,2 6 0,1 8 0,0 6 1,2 5-1,0 5 0,0 3 0,-2 1 0,1-1-4,-6-7-13,4-4-13,-3-3 1,-5-7-2,-3-8 1</inkml:trace>
  <inkml:trace contextRef="#ctx0" brushRef="#br0" timeOffset="2934">1352 158 73,'7'-8'34,"-4"-3"-2,-2 0-8,-1 11-7,0-16-8,0 16-5,0 0-4,-18 1-1,4 10 1,0 5 0,-1 5 0,0 4-1,2 4 1,4 1 0,4-2 0,3-4 0,8-6 0,3-6 0,2-8 0,4-8 0,1-7 0,0-6 0,2-2 0,-3-1 0,-1 1 0,-2 1 0,-4 3 0,-1 3 0,-2 4 0,-5 8 0,0 0 0,0 0 0,0 0 0,-3 16 0,4 5 0,-2 6 0,2 9 0,1 7 1,-3 7-1,-1 5 0,-1 6 0,-4 0 0,-2-1 0,-1-4 0,-5-5-2,-3-14-13,3-8-15,-1-12 0,-2-15 0,3-9-1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51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0 459 66,'0'0'34,"0"0"-1,0 0-10,0 0-4,-1 8-7,1 3-7,4 6-5,1 7 0,0 2 0,0 4 0,2-1 1,0-1-2,0-5 1,-2-7 1,0-8-1,-5-8 0,13-14 0,-5-8 0,-1-4 0,1-4 0,1 0 0,0 0 0,2 3-1,1 8 1,0 8 0,1 10-1,1 4-3,7 8-18,0 1-8,0-2 1,4-1-2,0-5 1</inkml:trace>
  <inkml:trace contextRef="#ctx0" brushRef="#br0" timeOffset="521">529 473 30,'0'0'29,"0"0"2,0 0-5,-1-9-6,1 9-4,-2-9-3,2 9 0,-4-9-4,4 9-3,-11-6-5,3 4-1,-2 2 0,-1 2 0,-3 2-1,0 2 0,1 5 1,0 4 0,1 4 0,3 6 0,4-1 0,3 0-1,4-2 1,2-4 0,3-7 0,5-7 0,0-9 0,3-8 1,0-3-1,-1-3 0,-1 1 0,-1 1 0,-2 4 0,1 8 0,-2 7 0,0 8 0,-1 5 0,1 5 0,1 1 0,0-1-1,0-5-6,5-3-17,-2-13-5,0-10-1,0-10-1</inkml:trace>
  <inkml:trace contextRef="#ctx0" brushRef="#br0" timeOffset="951">768 3 80,'2'-11'32,"-2"11"-2,1 22 2,-3 8-14,5 15-17,-1 11-1,2 7 1,-1 6-1,2 2 0,-1-4 0,2-7 0,1-8 0,-2-16-15,5-8-14,-3-12-1,-7-16 0,9 1-1</inkml:trace>
  <inkml:trace contextRef="#ctx0" brushRef="#br0" timeOffset="1202">736 438 102,'11'16'31,"0"-2"-1,5-4-7,6 1-18,0-6-4,2-4-1,-1-4 0,1-4 0,-2-5 1,-1-2-1,-4-2 0,-2-4 1,-3 1-1,-5 0 0,-5-1 0,-3 2 0,-6 2 0,-2 2 0,-5 6-1,-1 8 1,0 8 0,2 7-1,2 9 2,6 4-2,5 4 2,6-1-2,7 2-2,2-9-18,8-5-9,0-5 1,-1-10-6,3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54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219 0 30,'-14'7'34,"-8"4"1,-1 12-4,-3 13-12,-6 11-6,5 21-2,0 13-4,5 19-4,5 9-3,9 9 0,9 2 0,7-1 0,9-14-1,7-13-5,12-18-21,5-17-5,-1-28-3,7-18 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55.0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154 0 78,'-2'8'35,"-5"5"-2,3 13-9,4 17-15,-2 15-5,3 18-4,2 16 0,2 11 1,1 9-2,0 3 1,1-6-1,0-6 1,-1-16-1,-2-19-12,2-17-15,-1-13-4,-5-26-3,0-12 3</inkml:trace>
  <inkml:trace contextRef="#ctx0" brushRef="#br0" timeOffset="251">0 793 78,'17'15'34,"2"-2"-1,5 1-7,7-1-20,2-8-7,1-7-25,2-9-6,3-4-1,-8-13-1</inkml:trace>
  <inkml:trace contextRef="#ctx0" brushRef="#br0" timeOffset="671">469 664 52,'-10'6'31,"6"10"1,2 8-10,2 7-7,10 13-4,-4 1-3,11 6-3,0-5-2,6-2-1,0-13-1,1-12-1,-2-22 1,0-16 0,-3-15 0,-3-7 0,-6-5 0,-6-1-2,-6 6-5,-11 0-12,-1 10-11,-3 12-1,-6 7-5,5 8 0</inkml:trace>
  <inkml:trace contextRef="#ctx0" brushRef="#br0" timeOffset="1012">775 622 40,'0'10'32,"4"13"0,1 8-9,0 5-3,4 10-5,-3-6-5,6 2-4,-6-9-2,4-7-2,-2-9-1,2-14-1,-3-15 2,2-7-1,1-9 0,0-2 1,2-2-2,0 3 0,2 6 0,1 10 0,5 12-11,-2 4-13,2 6-6,3 5-4,-1-4-2</inkml:trace>
  <inkml:trace contextRef="#ctx0" brushRef="#br0" timeOffset="1442">1430 710 42,'-1'-10'34,"1"10"1,-11-12-7,11 12-6,-19-6-4,10 9-7,-9-2-6,1 6-5,0 7 0,1 4 0,3 10-1,3 3 0,7 1 0,3-1 0,5-5 1,5-7 0,5-13 0,-1-11 1,4-13-1,1-7 1,-3-6 0,-1-1 0,-3-1-1,-2 2 1,-5 7-1,1 4 0,-5 7-1,-1 13 1,0 0-1,-3 14 0,1 10 0,1 12 1,2 11-1,1 13-1,2 10 2,0 10 0,0 3-1,1 5 1,-1-2 0,1-6-1,-3-9 0,0-9 1,-1-17 0,1-13-2,-1-12-8,-1-20-13,-2-12-5,-1-10-1,-1-11-1</inkml:trace>
  <inkml:trace contextRef="#ctx0" brushRef="#br0" timeOffset="1893">1342 1064 61,'0'0'31,"9"8"-1,4 4-2,5 3-8,-2-8-7,7 3-8,0-7-4,2-7 0,0-5-11,-1-10-23,-2-9 0,4-6-4,-8-7 3</inkml:trace>
  <inkml:trace contextRef="#ctx0" brushRef="#br0" timeOffset="2344">1658 681 62,'-7'16'35,"5"2"-2,6 8-9,4 10-7,-1-5-7,6 6-5,1-7-2,1-3-3,0-10 1,2-11-1,-2-14 1,0-7 0,-3-7 0,-1-4 0,-1-2-7,-7-7-14,1 3-10,-3 6 1,-2 4-4,0 6-1</inkml:trace>
  <inkml:trace contextRef="#ctx0" brushRef="#br0" timeOffset="2604">1919 783 55,'8'3'35,"-8"-3"0,11-10-1,-11 10-12,6-22-14,-1 9-3,-4-1-5,-3 3 0,-3 2 0,5 9 0,-15 2 0,6 11 0,-2 11 0,5 5-1,4 5 0,5 3 0,7-2 1,5-7-11,8-5-19,2-8-2,3-14-1,4-6-3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5:58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35 104 71,'-1'15'36,"5"13"-2,0 9 0,3 11-23,8 16-8,1 10-4,0 9 2,2 2-2,-1-1 1,-2-9 0,-2-10 0,-4-18 0,-2-13 0,-1-14-10,-6-20-11,-2-18-6,-3-11-2,-3-9-1,-3-9 1</inkml:trace>
  <inkml:trace contextRef="#ctx0" brushRef="#br0" timeOffset="200">25 301 32,'-15'-63'23,"7"3"2,8 9 0,3 4-3,10 12-3,-2 6-3,11 18-2,-3 6-4,7 15-5,0 7-4,2 7-1,-3 5 0,0 3 0,-4 1 0,-4-1 1,-5-2-1,-5-3 0,-7-3 0,-6-3 1,-6-5-1,-4-6 0,0-1-10,-5-10-12,3 1-8,2-2 0,4-1-1,12 3 0</inkml:trace>
  <inkml:trace contextRef="#ctx0" brushRef="#br0" timeOffset="541">328 213 62,'2'-10'32,"-1"-1"-2,2-5 0,3 1-11,-5-11-8,6 5-3,-3-4-7,-2 3-1,-1 3 0,-2 4 1,1 15-1,-11-6 0,2 19 0,0 9 0,0 8 0,2 8 0,4 4-1,4 3 2,5 3-2,4-2 1,6-10 0,2-5 0,3-9-1,0-15-9,4-7-18,-5-7-2,-3-9 0,-2-8-1</inkml:trace>
  <inkml:trace contextRef="#ctx0" brushRef="#br0" timeOffset="1051">586 59 73,'0'0'32,"0"0"-1,-5 8 0,8 6-9,-4-2-17,6 6-3,-2 3-3,3 3 1,-2 2 0,2-1 1,-1-4-2,-1-4 1,0-5 0,-4-12 0,0 0 0,10-8-1,-5-8 1,0-5 0,0-1 0,1-2-1,3 1 1,1 2-1,8 7-21,-1 4-9,-1 2-2,3 7-3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2-13T18:36:01.0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26 632 55,'0'0'35,"0"0"-1,0 0-6,0 0-10,-3 8-7,8 15-6,-1 9-6,4 11 2,2 13-1,3 11 0,0 11 0,2 7 0,0 3 0,-2-3 0,-3-3 1,-2-9-2,-2-11 0,-3-14-6,2-11-14,-5-11-10,-2-13 2,-2-5-2,4-8 2</inkml:trace>
  <inkml:trace contextRef="#ctx0" brushRef="#br0" timeOffset="280">0 1294 74,'1'-10'31,"-1"10"-2,12-7-6,4 17-6,-1-3-8,8 5-7,3 1-2,1-1 0,2-2-3,-3-6-17,2-6-9,-1-3 0,-6-9-3,0-1 0</inkml:trace>
  <inkml:trace contextRef="#ctx0" brushRef="#br0" timeOffset="551">369 1127 79,'1'9'32,"0"11"0,-2 5-1,-1 4-19,6 6-11,1 4-1,5 0 0,1-6 0,3-6 1,1-10-1,3-12 1,0-15 1,2-10-2,-1-12 2,-1-5-1,-2 2-13,-8-5-16,-4 1-4,-1 8-4,-10 4 0</inkml:trace>
  <inkml:trace contextRef="#ctx0" brushRef="#br0" timeOffset="921">630 1080 75,'0'0'36,"10"17"-2,-8-1-8,-2-1-12,6 8-9,-2 2-5,0 2 0,1-2 0,-1-2 1,0-3-1,-1-3 1,-1-7 0,-2-10-1,0 0 1,8-1-1,-5-11 1,1-3-1,2-3 0,-1-1 0,2 3 0,2 3 0,4 6-9,0 2-18,5 3-4,4 7-4,-1-6-1</inkml:trace>
  <inkml:trace contextRef="#ctx0" brushRef="#br0" timeOffset="1342">1025 1018 66,'1'11'37,"-1"-11"-2,1 20 1,2-1-16,-2 2-18,1 6-1,0 4-1,2 3 0,-3 0-1,1-3 2,0-4-2,-1-6 1,1-10 0,-2-11-1,0 0 1,9-16-1,-2-3 1,-1-4-1,2 0 1,1 2 1,1 6-1,3 8 0,0 7 1,2 7-1,0 10 1,1 5-1,0 2-1,-1-2-9,3-1-18,-2-7-2,-3-8-1,-1-8-2</inkml:trace>
  <inkml:trace contextRef="#ctx0" brushRef="#br0" timeOffset="1922">1555 0 87,'-1'-9'36,"1"9"-1,0 0-7,23 27-22,-6 13-6,5 16 0,5 19 0,4 16 0,1 16 0,0 12 0,-7 8 0,-8 6 0,-9-2 1,-8-1 0,-17-2-1,-10-7 1,-12-5-1,-16-10-19,-3-10-17,-5-4 0,-9-12-1,-3-4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49.9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30 82,'16'-1'36,"13"2"-1,3-5-1,13 3-54,2-1-14,0-6-1,1 3 0,-9-5-1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50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 0 94,'-3'40'35,"2"22"0,-5 16-11,0 12-24,1 10 0,1 4 0,0-8-4,4-11-25,4-12-5,0-28-1,4-16-2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0:50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182 0 95,'0'0'35,"13"1"0,-3 1-12,6-1-24,4 5 1,4 3 1,0 6-1,1 3 0,-1 3 1,-5 0-1,-3 2 0,-6-3 0,-3 0 0,-6-5 0,-4-2 0,-4-3-1,-4-2 1,-2-3-1,-2-1 1,-3-2 0,-3 0 0,-2 1-1,-1 0 2,-3 2-1,-2 4 0,-1 5 1,0 6-2,-1 5 2,2 6-2,3 6 2,3 7-2,7 3 1,4 4 0,10-2-1,6-3 1,11-4-1,8-8 1,9-6-1,5-8 1,6-7-1,1-8-9,5 0-20,2 3-4,-10-6-2,6 7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02.0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49 90,'0'0'34,"0"0"1,0 0 0,20-9-35,1 1 0,6-1-1,5 1 1,1 1 0,1 0 0,-3 5 0,-3 2 0,-6 7-3,-6-3-20,-8 4-6,-3 3 0,-5-11-6,-7 17 1</inkml:trace>
  <inkml:trace contextRef="#ctx0" brushRef="#br0" timeOffset="210">112 267 89,'-7'27'34,"14"-1"1,-1-10 0,7-6-35,6-8-5,2-7-30,7 3 1,-5-11-2,7 6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06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200 87 49,'-2'-10'36,"2"10"-4,-3-10-5,-1 0-8,4 10-4,-7-18-7,4 10-4,-4-2-5,-3 2 1,-3 1 0,-2 3 0,-3 2 0,-1 3 0,-2 3 0,1 3 0,2 5 0,1 5 0,6 5 0,3 4 0,4 5 0,5 3 0,7 3 0,3 2 0,5 0 0,3-1 0,3 2 0,2 0 1,2 3-2,0 5 1,-2 1 0,-1 3 1,-5 2-1,-2 0 0,-7-2 0,-5-4 1,-6-6-1,-7-9 1,-7-10-1,-5-10 0,-3-12 0,-4-11 0,1-13 0,2-5-1,6-6 1,9-6 1,9-2-2,9-2 2,9-3-2,7-4 1,8-3 0,4-9 0,0-5 0,-2-3 0,-8 2 0,-10 2 0,-11 8 0,-14 12 0,-12 20-17,-14 17-16,-13 10-2,-1 18-1,-4 4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07.3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6 155 102,'-2'-13'35,"2"27"1,-3 15-14,3 13-22,4 17 0,2 15 0,3 16 0,0 12 0,0 3 0,1-7 0,-2-9 0,1-18-17,-5-24-14,-8-28-2,4-19 0,-15-33 0</inkml:trace>
  <inkml:trace contextRef="#ctx0" brushRef="#br0" timeOffset="230">48 180 95,'30'-5'32,"7"6"1,0-1-3,3-6-24,5 0-7,0-3 1,-4-3-6,-3 3-16,-8 4-9,-11-1-3,-5 11-3,-14-5 3</inkml:trace>
  <inkml:trace contextRef="#ctx0" brushRef="#br0" timeOffset="410">113 469 94,'-13'20'35,"14"0"0,3-3-5,12-6-31,8-2 1,6-5 0,4-6-9,3-3-23,6 2-2,-8-8-2,2 1 0</inkml:trace>
  <inkml:trace contextRef="#ctx0" brushRef="#br0" timeOffset="701">774 72 68,'11'0'36,"-8"15"-1,-2 21-6,-2 25-10,-5 13-13,2 13-5,2 9 0,1 3-1,2-6 0,0-17-16,5-21-18,4-15-1,-7-30 0,5-15-1</inkml:trace>
  <inkml:trace contextRef="#ctx0" brushRef="#br0" timeOffset="911">654 3 65,'24'-6'36,"4"7"0,7 12-5,7 12-15,1 5-7,4 9-9,-1 12 1,-5 8-1,-9 10 0,-11 4 0,-10 2 0,-11 0 0,-15-4 0,-13-7-21,-10-12-15,-7-8 1,-9-17-1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9:07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189 72 64,'0'0'36,"0"0"-2,0 0 2,-9 11-16,9-2-21,2 5 1,1 8 0,2 9 0,3 8 0,3 10 0,2 9 0,1 4 0,2 2 0,0-4 0,-1-4 0,-1-8 0,-4-9 0,-1-10-1,-4-10 1,-2-11 0,-3-8 1,-4-12-1,-6-3 0,-4-3 1,-8-1-1,-7-2 0,-7 2 0,-4 3 0,-1 8 0,0 8 0,5 7-1,8 10 0,10 12 1,13 6 0,11 3-1,11 0 1,8-1 0,7-7 0,3-6 0,3-12 0,2-9-12,-4-12-17,0-7 0,-3-1 0,-5-6-3</inkml:trace>
  <inkml:trace contextRef="#ctx0" brushRef="#br0" timeOffset="451">560 564 85,'4'23'35,"7"10"0,-8-4-2,4 0-33,3-4-10,1-1-18,-1-3-4,-10-21-4,8 3 1</inkml:trace>
  <inkml:trace contextRef="#ctx0" brushRef="#br0" timeOffset="1212">607 336 78,'-8'1'35,"-4"-3"-1,12 2-18,0 0-39,-8-7-9,8 7-4,2-13 1</inkml:trace>
  <inkml:trace contextRef="#ctx0" brushRef="#br0" timeOffset="1512">1090 447 63,'1'-11'37,"-1"11"-3,0 0-7,-14-4-8,14 4-8,-19 3-10,6-2-1,-3 3 0,-4 1 0,-2 6-1,-1 4 1,1 5 0,1 6-1,3 8 1,5 3-1,5 6 1,8 1 0,6-5 0,6-5 0,4-8 0,5-8 0,2-14 0,0-12 1,1-10-1,-2-10 0,-1-6 0,-4-2 1,-1-2-1,-5 0 0,-3 4 0,-2 8 0,-2 9 0,-4 17 1,0 0-2,-1 17 1,4 14 0,5 10-1,4 10 1,5 2 0,4-1 0,6-5 0,3-8-5,0-17-12,2-13-11,-1-13-1,-7-18-6,1-4 0</inkml:trace>
  <inkml:trace contextRef="#ctx0" brushRef="#br0" timeOffset="2043">1423 417 76,'0'0'36,"-12"8"-1,12 6-7,0 11-15,0 4-11,2 8-2,2 8 0,0 2 0,2 1 0,0-4-1,-1-7 2,0-8-1,-1-12-1,-4-17 1,0 0 0,7-14 0,-6-7 0,-1-6 0,1-3 0,1-2 1,-1-1-1,2 4 0,2 5 0,0 6 0,5 7 0,1 9 0,2 8 0,1 9-1,0 7 1,-1 2 0,1 5 0,-1-2 0,-4-2-1,-1-6 2,-2-8-1,-6-11 0,13-5 0,-6-9 0,0-8 0,1 0 0,2-2 0,1 5 0,4 7 0,1 9 0,1 14 0,0 8 0,1 9-1,-4 2-24,3 1-4,-2 1 0,-6-9-4</inkml:trace>
  <inkml:trace contextRef="#ctx0" brushRef="#br0" timeOffset="2804">1936 667 30,'9'12'34,"6"4"2,-3-8-4,2-6-11,4-2-4,-4-15-6,1-1-4,-5-7-6,-2-1 0,-5-1 0,-4 2-1,-3 5 0,-6 4 1,-5 8-1,0 6-1,-3 8 1,5 11-1,4 13 1,6 9-1,9 6 1,10 3 0,8 0-1,8-4 2,3-8-1,2-15-7,3-16-15,-4-15-10,-8-21-2,-1-8-2</inkml:trace>
  <inkml:trace contextRef="#ctx0" brushRef="#br0" timeOffset="3145">2244 0 79,'0'0'36,"0"11"-1,0-11 0,-6 16-31,11 2-3,3 15-2,4 15 2,4 16-2,3 14 1,4 13 0,2 5 1,0 4-2,0-5 1,-2-11 0,-5-14-6,0-16-19,-4-15-5,-7-18 0,-1-10-5</inkml:trace>
  <inkml:trace contextRef="#ctx0" brushRef="#br0" timeOffset="3375">2264 636 66,'0'0'36,"11"12"-1,7 5 1,5 1-20,6-5-16,2-4 0,1-7 0,-2-5-2,0-3-19,-4-4-7,-8-8-6,1 7-2,-10-5 1</inkml:trace>
  <inkml:trace contextRef="#ctx0" brushRef="#br0" timeOffset="3615">2617 690 92,'0'0'34,"19"2"2,-10-7-8,5-7-28,0-2 0,-1-5 0,0-2 1,-5-1-1,-5-2 1,1 3-1,-7 2 0,-1 6 0,-8 3 0,0 6 0,-3 7-1,0 8 1,2 11 0,1 8 0,6 8-1,5 3 1,9 3 0,1-4 0,6-5 0,1-9 0,1-12-3,3-9-12,-4-15-10,-3-8-3,1-4-2,-5-5-1</inkml:trace>
  <inkml:trace contextRef="#ctx0" brushRef="#br0" timeOffset="3916">2807 555 74,'1'-10'29,"-1"10"-3,0 0-4,0 0-2,7 11-7,-7-11-4,4 18-9,0-4 0,2 4-1,0 4 1,0 1 0,0 3 0,-1-2 0,-1-2 0,-1-5 0,-1-4 0,-2-13 0,0 0-1,8-14 1,-2-7 0,0-2 0,6-2 0,4 1 0,6 3 0,2 6 0,4 7-13,0 2-16,1 2-1,0 5-3,-8-8-3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08.9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1453 88,'10'-3'35,"5"-5"0,16 3-4,14 3-27,18 1-4,18 3 0,21 3 0,19 1-1,22 1 1,16-1 0,16-2 0,5-2 0,3-4-1,-6-4-27,-10-9-5,-10 6-3,-31-11 0</inkml:trace>
  <inkml:trace contextRef="#ctx0" brushRef="#br0" timeOffset="441">264 1907 100,'-7'31'36,"1"21"1,-6 16-12,3 6-24,-1 6-1,1 1-1,2-8 1,6-10-20,2-15-13,-1-28-2,8-16-2,-3-27 1</inkml:trace>
  <inkml:trace contextRef="#ctx0" brushRef="#br0" timeOffset="641">567 1845 100,'13'31'36,"-8"10"0,0 8-13,-2 10-23,1 2 0,-2-1 0,0-3-11,-3-10-19,-4-15-4,2-7-1,-10-17-2</inkml:trace>
  <inkml:trace contextRef="#ctx0" brushRef="#br0" timeOffset="851">98 2003 86,'1'-10'35,"12"-1"0,20 9 1,16 0-36,12-1 0,9 0 0,11-3 0,6-1 0,4-1-17,-2-3-18,-13-9 0,1 3-1,-17-10 1</inkml:trace>
  <inkml:trace contextRef="#ctx0" brushRef="#br0" timeOffset="1262">1300 1679 73,'0'0'36,"7"-12"-2,-7 12-5,0 0-17,1 9-6,-2 6-6,3 13 0,1 13 1,2 11-2,4 14 2,2 9-1,3 6-1,1 0 1,2-5 0,-2-12 0,-1-14 0,-3-17 0,-6-17 0,-5-16 0,-10-13 0,-11-5 1,-8-5-1,-11-1 0,-8 2 0,-5 7 0,-3 7 0,2 11 0,9 11 0,13 11 0,15 5 0,16 6-1,16-2 2,17-3-2,14-9 1,13-15 0,6-18-23,3-20-10,4-9-3,-8-19 0</inkml:trace>
  <inkml:trace contextRef="#ctx0" brushRef="#br0" timeOffset="1963">1683 1695 73,'0'0'35,"0"0"-5,-2-8-7,2 8-7,0 0-5,9-10-9,-9 10-2,10-7 0,-2 6 0,2 2 0,0 4-1,1 4 1,-2 4 0,-1 6 0,-1 3 0,-3 1 1,0 1-2,-2-3 2,-2-3-2,0-5 2,2-4-1,-2-9 0,10 3 0,-2-4 0,1 2 0,1 4 0,-2 5 0,-1 3 0,-4 7 0,-2 4 0,-4 3 0,-4-2-5,-1 0-24,-1-1 0,-5-3 0,3 0-6</inkml:trace>
  <inkml:trace contextRef="#ctx0" brushRef="#br0" timeOffset="4056">2740 204 96,'-19'23'35,"-11"18"-1,-5 31-10,-6 31-25,2 40 1,3 28 0,5 30 0,8 12 0,11 1 0,14-12 0,16-23 0,8-31-13,10-39-17,9-30-4,-5-46-1,6-25 0</inkml:trace>
  <inkml:trace contextRef="#ctx0" brushRef="#br0" timeOffset="4426">3270 246 63,'5'-8'36,"-5"8"-1,0 0 1,-1 34-16,4 8-19,-2 17-1,2 15 0,-3 11 1,4 7-1,1 1 1,2-1-2,-4-13-17,3-15-13,3-11-3,-7-19-2,2-10 1</inkml:trace>
  <inkml:trace contextRef="#ctx0" brushRef="#br0" timeOffset="4657">2968 1026 89,'0'0'35,"10"2"0,17-4-1,16-2-35,12-3 0,16 1 1,8-1 0,9 0-1,7 6-19,-1 6-12,-14-5-2,2 11-2,-22-4 1</inkml:trace>
  <inkml:trace contextRef="#ctx0" brushRef="#br0" timeOffset="5147">2978 1471 86,'-1'-14'35,"1"14"-1,4-13-8,-1 2-18,5 0-8,2 0 0,2 1 0,1 3 0,2 4-1,3 5 1,2 4 0,0 5 0,1 5 0,-2 2 0,1 2 0,-3-1 0,-3 1 1,-3-3-2,-2-1 1,-3 0 1,-2 0-2,-1 0 1,-2 0-1,-1 0 2,0-2-2,0-1 2,-1-2-2,-1-2 1,2-9 0,-7 15 0,7-15 0,-11 14 0,11-14 0,-15 14 0,6-8 0,0 1 0,-1-2 0,-3-2 0,0 0 0,-3 1 0,-4 0 0,-2 3 0,-1 3 0,-2 4 0,-1 5 0,2 4 0,2 5 0,4 3 0,6 1 0,7 1 0,10-3 0,7-2 0,9-5 0,6-4 0,7-5 0,5-6 0,2-3 1,3-7-1,-2-4 0,-2 0-8,-3-6-19,-4-6-2,-2-1-1,-6-5-2</inkml:trace>
  <inkml:trace contextRef="#ctx0" brushRef="#br0" timeOffset="5868">3802 1480 82,'0'0'36,"0"0"-1,-12 3-6,-4 1-20,-1 8-9,-6 10 0,-3 6 0,0 12 0,1 9-1,5 8 1,8 8 0,10 0 0,10 0 0,11-7-1,7-10 1,10-10 0,6-18-4,4-14-24,0-13-2,-4-18-3,2-8-2</inkml:trace>
  <inkml:trace contextRef="#ctx0" brushRef="#br0" timeOffset="6309">4074 51 48,'-4'-11'37,"4"11"-2,0 0 0,21 30-14,0 10-13,13 21-1,0 21-6,8 22 0,3 20-1,-4 16 0,-6 15 0,-12 10 0,-14 8 0,-14 3 0,-15-2 0,-13-9 0,-8-16-1,-4-17 1,3-27-2,1-32-27,4-40-6,9-29 0,2-43-1</inkml:trace>
  <inkml:trace contextRef="#ctx0" brushRef="#br0" timeOffset="6710">4819 923 62,'0'0'36,"11"11"-2,-12 11 0,1 11-13,4 11-21,-2 8 0,1 6 0,1 2 0,1-4 0,2-8-20,-2-13-9,-5-19-5,3-7-1,-8-18 0</inkml:trace>
  <inkml:trace contextRef="#ctx0" brushRef="#br0" timeOffset="6870">4741 1188 93,'0'0'35,"0"0"-1,14 8-10,7 2-24,8 1 0,5 2-14,9-5-16,-6-7-5,4 1 0,-9-13 0</inkml:trace>
  <inkml:trace contextRef="#ctx0" brushRef="#br0" timeOffset="7531">5798 133 75,'-2'-20'35,"-7"-5"-3,-4 2-10,0 7-7,-6 0-9,-1 8-6,0 7 1,3 9-1,4 15 0,9 11 1,8 11-1,10 8 0,8 12 0,5 3 0,5 4 0,1 0 0,-2-6 0,-6-4 1,-6-5-1,-9-5 0,-9-9 0,-7-6 1,-10-10-1,-5-8-1,-5-8 1,0-13 0,-2-10-1,3-9 1,5-8 0,6-8-1,7-7 1,8-7 0,10-7 0,7-5 0,6-5 0,2-2 0,3 1 0,-3 0 0,-3 5 0,-7 9-1,-9 9 2,-8 9-1,-5 16-10,-9 7-16,0 6-4,5 12-3,-4 2-3</inkml:trace>
  <inkml:trace contextRef="#ctx0" brushRef="#br0" timeOffset="8002">6123 78 53,'6'-13'36,"-6"13"-2,4 27-9,-9 7-10,5 24 0,-8 13-7,3 17-8,1 10 0,1 2 0,2-6 0,1-11 0,3-17-3,-2-24-23,2-29-4,7-19-4,-8-29-1</inkml:trace>
  <inkml:trace contextRef="#ctx0" brushRef="#br0" timeOffset="8202">6147 94 61,'15'-6'36,"0"7"-1,9 14-1,-2 5-13,8-4-21,2-2 0,3 0-2,-6-6-21,0-5-6,-5 0 0,-9-6-6</inkml:trace>
  <inkml:trace contextRef="#ctx0" brushRef="#br0" timeOffset="8392">6178 381 83,'2'19'36,"11"-1"-2,-1-10 2,4-3-36,11-6-8,5-6-21,1 0-2,-4-8-3,5 3-2</inkml:trace>
  <inkml:trace contextRef="#ctx0" brushRef="#br0" timeOffset="8562">6599 214 85,'-2'36'36,"3"17"-1,-4 2 1,-4 8-36,7 1 1,2-3-1,-1-11-10,3-8-16,-1-12-5,-2-22-4,-1-8-1</inkml:trace>
  <inkml:trace contextRef="#ctx0" brushRef="#br0" timeOffset="8713">6575 184 75,'-2'-55'36,"9"15"-2,2 15 0,8 22-26,11 24-8,4 19 0,2 13 0,-1 12 0,-2 7-1,-4 5 1,-7-3 0,-11-6 1,-10-7-4,-11-8-22,-16-8-4,-13-18-4,-6-3-3</inkml:trace>
  <inkml:trace contextRef="#ctx0" brushRef="#br0" timeOffset="9003">5584 1036 83,'5'-17'35,"17"1"0,26 2-2,19 0-33,18 2 0,17 6 0,10 6 0,8 5 0,2 8 1,-3 5-2,-8 3-24,-12 4-4,-20-3 0,-15 4-5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22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7 13 89,'-7'-13'36,"7"13"0,9-1 0,-9 1-35,21 10-2,-2-4 1,3-1-1,2 0 1,1-5-12,0 2-19,-2 3 0,-7-5-3,-3 5-2</inkml:trace>
  <inkml:trace contextRef="#ctx0" brushRef="#br0" timeOffset="161">102 254 90,'-10'40'35,"9"0"1,2-10 0,5-7-36,12-10-2,7-10-28,3-4-5,-2-13-1,7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23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101 192 75,'0'0'36,"-22"-17"0,10 14 0,-1 3-25,-1-1-11,5 5-1,3 10 1,5 10 0,9 8 0,5 8-1,6 7 1,4 6 0,3 7 0,-2 4 0,-1-2 0,-7-1 0,-8-3 0,-6-2 0,-7-5 0,-7-4 1,-4-10-1,-4-9 0,-3-8 1,1-9-1,-1-10 0,2-9 1,3-7-1,5-6 0,4-6 0,5-6 0,9-7 0,9-10 0,10-8 0,9-11 1,7-10-1,5-4 0,-3-4 0,-3 1 0,-8 4 0,-13 10 0,-18 11-1,-16 19 0,-12 19 1,-9 19 0,1 21-20,-1 12-10,4 9 0,10 10-5,12-4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23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8 100 40,'-6'-34'36,"8"7"0,-5 2 0,2 11-17,5 23-3,-8 14-6,4 21-10,1 23 0,1 17 0,0 14 0,0 8 0,-1 2 0,3-9 0,0-16-3,1-17-21,-1-31-8,2-20-3,-6-31-1</inkml:trace>
  <inkml:trace contextRef="#ctx0" brushRef="#br0" timeOffset="220">59 12 86,'19'-9'36,"10"15"-1,-2 0 1,4 2-36,9-2 0,-1-1 0,0-2 0,-3 1-14,-7-5-15,-6-5-3,-3 8-4,-20-2 1</inkml:trace>
  <inkml:trace contextRef="#ctx0" brushRef="#br0" timeOffset="411">66 375 86,'-7'20'36,"12"-3"-1,-5-17 1,18 14-36,7-16 0,7-3 0,2-7-15,4-1-17,3 1-1,-6-11-3,3 3 1</inkml:trace>
  <inkml:trace contextRef="#ctx0" brushRef="#br0" timeOffset="591">563 156 89,'5'50'35,"-7"10"1,3 11-5,-2 8-31,4 1 0,1-9-10,0-8-20,3-10-4,-8-25-2,5-17 1</inkml:trace>
  <inkml:trace contextRef="#ctx0" brushRef="#br0" timeOffset="781">493 35 88,'13'-1'36,"1"-2"-1,8 6-2,9 7-33,4 9 0,4 9 0,3 12 0,1 12 0,-7 12 0,-5 8 0,-10 6 0,-13-1 0,-13-3 0,-13-9-8,-14-9-22,-12-8-4,-12-20-1,-1-5-2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18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95 318 87,'-6'13'35,"-4"5"-1,2 15-4,0 10-31,-1 8 1,0 6 0,2 2 0,2-3 0,4-7-5,0-15-19,4-17-6,-3-17 1,13-17-6</inkml:trace>
  <inkml:trace contextRef="#ctx0" brushRef="#br0" timeOffset="190">303 296 72,'7'11'35,"1"20"-1,-9 9 0,-4 9-23,3 9-11,1 3 0,-1-3-1,2-3-6,-3-11-21,0-14-2,0-6-4,-8-21-1</inkml:trace>
  <inkml:trace contextRef="#ctx0" brushRef="#br0" timeOffset="380">0 358 80,'11'-3'36,"9"0"-1,12 9 0,13-2-35,10-2 0,5-2 0,5-4-1,-4-3-24,3-4-4,-1 0 0,-10-5-7</inkml:trace>
  <inkml:trace contextRef="#ctx0" brushRef="#br0" timeOffset="571">815 16 86,'2'-10'34,"-3"-1"1,1 11-3,0 0-32,5 24-1,-2 7 1,2 13-1,-1 9 1,4 11 0,0 6 0,3 3-1,0-4 1,0-7 0,0-9 0,-2-11 0,-1-13 1,-2-15-1,-6-14 0,0 0 0,-13-11 0,-7-2 1,-8 0-1,-9 0 0,-4 4 0,-1 8 0,-1 8-1,9 9 1,7 7 0,13 5-1,14 2 1,12 1 0,11-2 0,8-7 0,9-7 1,5-13-1,-2-16-15,1-10-14,-3-7-1,-7-11-1,-3-2 1</inkml:trace>
  <inkml:trace contextRef="#ctx0" brushRef="#br0" timeOffset="1091">1159 88 79,'0'0'36,"0"0"-1,0 0-1,0 0-29,0 0-5,0 0 0,6-8-1,-6 8 1,15-6-1,-5 3 1,1 4 0,-1 1 0,2 1 0,-1 5 0,0-1 0,0 4 0,-1 1 0,-2 2 1,-2 1-1,-4 2 0,-3 1 1,-4-2-1,-3-1 0,-1-2 0,-1-2 0,-1-2-1,2-3 1,9-6 0,-12 6-1,12-6 1,0 0 0,-4 17 1,4 0-2,-1 4 1,0 3 0,-1 5 1,-2 0-1,-2 2 0,-3-6-16,-2-5-15,-3-1 2,-5-6-2,-1 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24.7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 1666 71,'-12'18'36,"12"0"-1,25 6 1,20 2-21,32-9-15,23-5 0,29-5 0,21-9 0,16-11 1,6-4-1,0-3 0,-12-2-10,-11 5-20,-18 5 1,-28 3-2,-23 10-4</inkml:trace>
  <inkml:trace contextRef="#ctx0" brushRef="#br0" timeOffset="671">382 2173 69,'-3'17'37,"-1"7"-2,3 18-1,-5 14-17,1 4-17,0 6 0,0 3 0,0-4 0,2-8-1,0-17-14,5-14-16,7-14-3,-4-20-2,9-9 0</inkml:trace>
  <inkml:trace contextRef="#ctx0" brushRef="#br0" timeOffset="871">600 2222 88,'12'16'35,"-7"10"0,4 16-3,0 8-33,-1 6 2,2 3-2,-2-4 1,-3-8-16,0-12-14,-1-6-4,-9-18-2,5-11 1</inkml:trace>
  <inkml:trace contextRef="#ctx0" brushRef="#br0" timeOffset="1061">269 2248 85,'-1'-9'35,"19"10"0,12 1 1,7 2-36,14-2 0,6 0 0,4-2 0,-1-1-1,-2-5-17,0 0-13,2 3-4,-7-8-1,1 4 1</inkml:trace>
  <inkml:trace contextRef="#ctx0" brushRef="#br0" timeOffset="1271">1133 2041 68,'0'0'36,"-11"-5"-2,11 5 1,5 15-20,2-2-14,2 8-1,0 10 0,4 9 0,-1 10 0,3 5 0,0 3 0,-1-1 0,-2-3 1,-2-7-2,-3-11 2,-2-13-1,-5-11 0,0-12 0,-16 0 0,-4-6 0,-6-2 0,-5 0 1,-2 7-2,-1 4 1,3 6 1,5 5-2,8 4 1,11 3 0,11 1 0,9-2 0,11-8 0,5-7-27,8-9-2,4-8-1,-6-13-6</inkml:trace>
  <inkml:trace contextRef="#ctx0" brushRef="#br0" timeOffset="1832">1451 2015 79,'-8'6'36,"8"-6"-1,0 0-1,0 0-27,0 0-8,8-12 1,-8 12 0,13-11 0,-5 9 0,3 3 0,2 4 0,2 5 0,2 4 0,2 3 0,0 1 1,1 2-1,-2-1 0,-3-3 0,-5 0 0,-5-3 0,-6-2 0,1-11-1,-14 12 1,3-9 0,-1-1 0,3-1 0,1 1-1,8-2 1,-2 12 0,6 2 0,4 7 0,-1 4 0,1 5 0,-1 1 1,-4 0-1,-1-2 0,-4-4-11,-5-10-18,-4-13-6,0-2-1,-6-16 1</inkml:trace>
  <inkml:trace contextRef="#ctx0" brushRef="#br0" timeOffset="2443">2768 547 96,'-33'43'35,"-3"34"0,-8 34-12,-1 34-23,5 32 0,9 24 0,8 11 0,15 0 0,14-11 0,17-22 0,13-31-4,16-40-26,8-33-3,-1-41-1,7-20-2</inkml:trace>
  <inkml:trace contextRef="#ctx0" brushRef="#br0" timeOffset="2824">3179 1171 83,'0'0'36,"3"-10"-2,9-5 2,7-7-36,5-9 0,5-3-1,4-1 1,2 4 0,-2 7 0,-4 15 0,-4 23 0,-5 24 0,-4 25 0,-4 19 0,-6 21 0,-3 14 0,-3 6-1,-2-1 2,0-11-1,0-14-1,1-19 1,-2-18-12,3-18-17,0-16-1,-5-17-5,5-9 0</inkml:trace>
  <inkml:trace contextRef="#ctx0" brushRef="#br0" timeOffset="3094">3273 2068 93,'10'23'35,"3"-7"-1,13-4-7,5 0-27,9-6 0,7-6-1,1-5-1,1-6-27,0-11-6,3-1 0,-9-12-1</inkml:trace>
  <inkml:trace contextRef="#ctx0" brushRef="#br0" timeOffset="3375">4334 1134 78,'0'0'35,"0"0"0,11 22-3,-8 14-27,5 17-3,0 12-2,0 12 0,0 5 0,1 0-6,1-7-23,-2-7-2,-6-21-3,3-9-2</inkml:trace>
  <inkml:trace contextRef="#ctx0" brushRef="#br0" timeOffset="3555">4298 1575 86,'-1'-13'35,"13"15"0,3 3-3,16 6-56,5 1-8,2-11-3,6 5-1</inkml:trace>
  <inkml:trace contextRef="#ctx0" brushRef="#br0" timeOffset="3935">5439 540 87,'4'-13'34,"-4"4"1,0 9-9,12 23-22,-10 11-4,1 16 0,-3 13 0,-1 11-1,0 6 1,1 0 0,3 0-19,-1-11-10,-1-15-2,5-5-4,-6-16 1</inkml:trace>
  <inkml:trace contextRef="#ctx0" brushRef="#br0" timeOffset="4226">5255 1738 94,'13'-9'35,"6"-21"0,19-21-10,12-15-25,17-20-1,12-14 1,14-15 0,11-9-1,11-7-16,6-1-15,-4-5-2,10 12-2,-11 3 1</inkml:trace>
  <inkml:trace contextRef="#ctx0" brushRef="#br0" timeOffset="4626">6192 1176 65,'-8'7'36,"-4"-6"-1,12-1-1,-11 5-18,11-5-15,0 0-2,15-8 1,-2 9 0,6 3 0,4 3 0,1 5 0,2 4 0,-2 2 0,-1 4 0,-4-2 0,-1 0 0,-6 0 0,-3 0 0,-5 1 0,-1-1 0,-2 0 0,-2-1 0,-1 0 0,-2-3 0,1-1 0,-2-3-1,2-3 1,3-9 0,-11 11 0,11-11 0,-14 7 0,4-3 0,-1-2 0,-2-1 0,-2-1 0,-1-1 0,0-1 0,-1 0 0,0 0 0,-1 0 0,1 2 0,0 1 0,1 3 0,-2 4 0,-1 5 0,-2 5 0,-2 7 0,-1 6 0,0 4 0,1 6 0,3 5 0,4 1 0,10 1 0,6 0 0,12-6 0,10-4-1,10-5 2,6-7-2,8-7 1,5-7 0,-1-6-3,1-8-25,-3-9-1,-1-3-1,-8-7-1</inkml:trace>
  <inkml:trace contextRef="#ctx0" brushRef="#br0" timeOffset="5357">6884 1358 87,'-16'-10'36,"-1"18"-2,-8 6-6,-5 10-27,-2 9-1,0 13 0,1 14 0,5 9 0,9 7 0,12 2 0,7-3 0,13-4 0,7-11 0,10-15 0,8-18-1,4-18 1,2-17-24,2-18-6,2-10-1,-6-18-5</inkml:trace>
  <inkml:trace contextRef="#ctx0" brushRef="#br0" timeOffset="5678">7123 37 86,'16'-27'35,"0"13"-1,6 22-11,6 26-17,4 27-6,4 24 0,-1 28 0,-2 20 0,-6 22 1,-10 16-1,-12 10 0,-15 6 0,-15-1 0,-18-3 0,-14-5 0,-11-6-2,-6-12-28,-4-1-4,-10-16-2,-1 3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36.7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87,'0'0'35,"0"0"1,0 0 0,16 10-36,2-9 0,4 0 0,5-1 0,4 1 0,2 1 0,1 0 0,-2 0 0,-5-3-10,-3 2-19,-6 4-1,-9 0 0,-5 5-4</inkml:trace>
  <inkml:trace contextRef="#ctx0" brushRef="#br0" timeOffset="190">102 288 89,'-7'27'35,"4"-10"1,10-3-2,6-7-34,7-6 0,7-5 0,9-3-24,3 1-12,-3-7 1,6 3-2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37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38 76,'8'13'36,"-8"20"-1,2 27-1,1 24-25,0 17-9,-4 19 0,2 11 0,-2 4 0,1-8 0,1-16 0,2-19 0,-2-27-16,4-33-17,3-25-2,-5-34-1,8-21 1</inkml:trace>
  <inkml:trace contextRef="#ctx0" brushRef="#br0" timeOffset="540">671 0 43,'0'0'34,"0"0"-8,0 0-4,0 0-3,0 0-3,0 0-1,1 12-6,-1-12-5,-14 15-4,3-1 0,-5 6 0,-6 3 0,-5 7 0,-9 4 0,-6 5 0,-8 5 0,-4 1 0,-6 2 0,-2 1 0,2 0 0,3 0 0,10 0 0,9 0 0,15 2 0,13-1 0,18-1 0,15-1 0,12-2 1,8-2-1,8-5 0,4-9-11,-1-6-20,4-1-4,-14-13-1,0 0 1</inkml:trace>
  <inkml:trace contextRef="#ctx0" brushRef="#br0" timeOffset="1201">934 959 38,'0'0'35,"0"0"-2,0 0-9,0 0-3,-7-9-4,7 9-2,0 0-5,-9-9-7,9 9-3,-15-5 0,3 4-1,-2 1 1,-2 1 0,-2 1-1,2 1 1,1 2-1,5 7 0,3 4 1,7 9-1,7 5 0,4 7 1,3 1 0,3 2 0,0 0 0,-3-5 1,-3-3-1,-9-6 0,-8-3 1,-9-1-1,-10-7-10,-6 3-21,-4 5-1,-8-2-5,6 8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40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81 116 82,'0'0'33,"-4"-13"-7,4 13-4,-11-14-4,11 14-8,-15-10-10,3 7-1,3 0 1,-3 3-1,2 3 1,2 1 0,4 4-1,3 4 1,4 3 0,5 6 0,6 5 0,3 8 0,4 8 0,5 6 0,1 8 0,3 4 0,-3 2 0,0 2 0,-4 1 0,-3-5 0,-6-1 1,-5-5-2,-6-6 2,-6-6-2,-4-8 2,-6-9-1,-3-9 0,-4-8 1,-2-11-2,-1-10 2,-1-8-1,1-7 1,5-7-1,4-6 0,7-6 0,8-8 0,9-7 1,8-6-1,9-6 0,3-3 0,-1 0 0,-2 2 0,-5 6 0,-10 11 0,-12 12-1,-10 14 1,-6 15-20,-7 13-12,-4 7 1,4 10-1,1-2-3</inkml:trace>
  <inkml:trace contextRef="#ctx0" brushRef="#br0" timeOffset="921">818 75 69,'3'9'36,"-1"17"-1,-6 13-1,0 13-19,3 17-15,-1 13 0,0 8 0,-1 0 0,2-5 0,0-9 1,3-15-2,2-15-22,0-18-9,-4-28-2,5-12-2</inkml:trace>
  <inkml:trace contextRef="#ctx0" brushRef="#br0" timeOffset="1122">829 103 86,'12'-16'35,"3"5"1,10 9 0,7 3-36,5-1 0,4 1 0,3-1 0,-1-2-8,1 2-22,-7 5-4,-13-5-1,-1 6-2</inkml:trace>
  <inkml:trace contextRef="#ctx0" brushRef="#br0" timeOffset="1322">918 380 81,'-12'22'36,"14"-1"-1,4-9 0,11-2-35,4-4 1,4-1-1,4-7-11,0-1-21,6 2-3,-10-9-1,4-1 1</inkml:trace>
  <inkml:trace contextRef="#ctx0" brushRef="#br0" timeOffset="1522">1455 92 81,'-4'39'35,"1"16"0,-6 7 0,6 11-35,0 4 0,4-1-1,-1-9-16,3-8-14,4-9-3,-5-23-2,7-15 1</inkml:trace>
  <inkml:trace contextRef="#ctx0" brushRef="#br0" timeOffset="1703">1414 65 88,'2'-36'36,"11"15"0,4 13-4,10 11-31,8 11 0,3 12-1,4 8 1,-1 11-1,-3 5 0,-7 7 0,-11 5 0,-13 4 0,-13 2 0,-16 0-1,-12-5-2,-10-5-23,-7-7-8,-9-15-1,0-9-2</inkml:trace>
  <inkml:trace contextRef="#ctx0" brushRef="#br0" timeOffset="2043">185 975 80,'-4'15'35,"20"3"1,11-5 0,20 3-36,29-6 1,28-5 0,25-7 0,22-7 0,15-5 0,11-6 0,4-2-7,-4 0-25,-11 4-3,-25-2-1,-20 9-1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42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56 370 72,'8'12'36,"-13"15"-2,3 18 2,-3 13-28,1 8-8,-1 7-1,3 2 1,2-5 0,3-8-15,3-17-15,-4-21-3,7-16-3,-6-24 2</inkml:trace>
  <inkml:trace contextRef="#ctx0" brushRef="#br0" timeOffset="200">345 318 76,'21'16'37,"-9"12"-2,0 21 1,-3 12-32,0 7-4,0 4 1,1-1-1,-2-6 0,3-7-21,-2-13-9,-10-18-4,0-9-2,-12-19 1</inkml:trace>
  <inkml:trace contextRef="#ctx0" brushRef="#br0" timeOffset="390">0 442 81,'13'-13'37,"12"5"-1,20 11 1,11 6-36,13 2-1,8 2 1,4 1-1,2-2 0,-1-2-18,-2-7-14,-11-10-3,-2-2-1,-14-15 0</inkml:trace>
  <inkml:trace contextRef="#ctx0" brushRef="#br0" timeOffset="651">1096 49 68,'1'-18'37,"-1"18"-1,0 0-5,0 0-16,9 20-11,-4 11-4,0 13 0,3 11 1,2 13-2,2 9 2,0 7-1,1 1 0,-1-3 1,1-5-1,-2-8 1,-2-13-1,-4-15-1,-1-17 1,-3-15-1,-1-9 1,-15-18-1,-5-2 0,-10-5 1,-7 3 0,-8 5 0,-3 8 1,-1 10-1,7 14 0,4 11 0,12 7 1,17 6-1,13 0 0,15-2 0,12-10 0,10-11 0,6-17 0,2-20-20,7-13-11,-2-10 1,-5-14-4,-1-4-1</inkml:trace>
  <inkml:trace contextRef="#ctx0" brushRef="#br0" timeOffset="1412">1498 7 67,'0'0'36,"-9"-1"-1,9 1-1,0 0-17,0 0-17,0 0 0,10-2 0,-10 2 0,14-3 0,-3 3-1,1 2 1,3 0 0,3 2 0,2 2-1,1 5 1,-2 4 0,0 3 0,-3 4 0,-4 3 0,-5 3 0,-4-1 0,-3-2 0,-4-4 0,-1-3 1,-2-6 0,7-12-1,-9 6 1,9-6-1,0 0 0,0 0 0,11 1-1,-4 8 1,1 8-1,-2 7 1,-3 5-1,-3 2 1,-3 2 0,-7-5-24,-3-8-9,0 1-2,-11-13-2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18:59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104 78 40,'7'-13'35,"-6"-3"1,4 6-4,-5 10-11,4-15-8,-4 15-4,10 9-6,-5 7-3,3 11 0,-1 8 0,4 8 0,2 9 0,1 10 0,3 4 0,1 4 0,0-1 0,1-3 0,-1-8 1,-3-5-2,-1-13 2,-5-11-1,-1-14 0,-8-15 0,0 0 0,-9-25 1,-7 4-1,-5-5 0,-10-3 0,-5 1 0,-7 8 0,0 8 0,1 9-1,5 11 1,10 11 0,10 10 0,12 8-1,17 3 1,9 1-1,9-5 1,6-4 0,5-11 0,3-9-1,0-11-19,-3-11-9,-7-10 1,-1 0-7,-9-12 0</inkml:trace>
  <inkml:trace contextRef="#ctx0" brushRef="#br0" timeOffset="470">538 543 96,'5'23'35,"4"6"0,-3 1-10,6-2-43,0-6-12,-6-10-4,2-3-2,-8-9 1</inkml:trace>
  <inkml:trace contextRef="#ctx0" brushRef="#br0" timeOffset="991">877 530 91,'0'0'35,"-9"0"-1,9 0-8,0 0-21,-11-2-5,11 2 0,-15 2 0,4 2 0,-3 3-1,0 5 1,-2 4 0,0 5 0,2 7-1,3 3 1,5 0 0,5 0-1,7-5 1,5-3 0,4-9 0,3-10 1,4-10-1,-2-5 0,0-5 0,-2 0 1,-3 1-1,-1 5 0,-2 8 0,0 8 0,-1 7-1,3 2-1,4 2-19,2-1-8,0-4 0,4-3-7,-6-16 2</inkml:trace>
  <inkml:trace contextRef="#ctx0" brushRef="#br0" timeOffset="1542">584 245 85,'-15'8'35,"-5"-5"-10,8 1-20,12-4-38,-8-9-3,17-3 2</inkml:trace>
  <inkml:trace contextRef="#ctx0" brushRef="#br0" timeOffset="1932">1168 481 72,'0'0'35,"0"0"0,0 0-3,-2 18-19,2-2-10,3 8-3,2 2 0,0 4 0,3 3 0,-2-2 0,3-2 0,-4-7 0,3-9 0,-8-13-1,13 4 1,-6-14 0,-2-8 0,3-4 0,-1-5 0,3-3 0,-2 4 0,-1 1 0,0 7 0,0 9 0,-7 9 0,12 13 0,-6 7 0,1 6 0,0 5 0,-1 0 0,2-3 0,-1-3 0,0-8 0,-1-7 0,2-10 0,1-8 0,0-9 0,3-5 0,-1-3 0,3-1 0,1 3 0,2 6-1,0 10 2,0 9-1,-1 9-1,-1 9 2,1 6-2,-3 2 2,-2 0-2,-2-3 1,-2-2-7,-5-12-15,-2-11-6,10 5-2,-8-14 1</inkml:trace>
  <inkml:trace contextRef="#ctx0" brushRef="#br0" timeOffset="2453">1740 665 57,'14'-4'32,"0"0"-2,-1-6 0,0-4-14,3 3-2,-9-6-5,3 3-5,-6 2-4,-6 2 0,2 10 0,-16-10 0,3 13 0,-1 3-1,-1 6 1,4 6-1,6 8 1,5 6 0,8 5-1,8 1 1,5 0 0,7-2 0,5-5-8,-1-16-11,0-14-9,3-13-2,-6-20-5,2-3 0</inkml:trace>
  <inkml:trace contextRef="#ctx0" brushRef="#br0" timeOffset="2804">2173 59 81,'4'-15'36,"-4"-5"-1,3 4-9,2 8-18,-5 8-5,0 0-2,11 20-2,-6 10 1,0 12 0,2 10 0,0 10 0,2 9 0,0 4 0,0 0 1,-1-3-1,0-8 0,0-6 0,-2-14-2,3-7-15,-8-15-13,-1-22 1,0 0-2,-8-9-2</inkml:trace>
  <inkml:trace contextRef="#ctx0" brushRef="#br0" timeOffset="3044">2168 516 86,'0'0'35,"0"0"0,20 5-1,-1-3-34,4 2 0,6-2 0,5 1-18,1-3-11,0-6-3,7 3-4,-3-9 1</inkml:trace>
  <inkml:trace contextRef="#ctx0" brushRef="#br0" timeOffset="3485">2686 565 79,'4'13'36,"-4"-13"-3,2 13-8,6-7-12,-8-6-10,14-10-3,-7 1 0,-1-3 0,0-3 0,-1 2 0,-3-1 0,-2 2 0,-4 2 0,4 10 0,-17-7 0,6 7 0,1 9 0,0 4 0,5 9-1,4 7 1,9 7 0,4 2 0,5-1 0,4-2 1,4-6-2,-1-11-4,6-9-17,-7-11-7,-4-14-1,3-1-6,-8-12 2</inkml:trace>
  <inkml:trace contextRef="#ctx0" brushRef="#br0" timeOffset="3815">2972 451 90,'0'0'35,"-6"10"-1,6-2-4,3 5-30,-1 3 0,1 3 0,3 5 0,-1 5 0,2-1 0,-2 0 0,1-3 0,-3-4 0,1-6 0,-4-15 0,0 0 1,9-9-1,-5-11 0,3-4 0,3 0 0,4 1-1,5 7 0,1 4-25,6 7-2,1 8-2,-5 1-6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47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58 20 76,'3'-20'36,"1"11"-1,-4 9-14,-2 20-8,4 17-6,-5 20-7,0 16 1,-2 21-1,0 14 1,-3 10-1,1 2-1,-1-6 1,0-10 0,1-16-1,1-16-6,4-20-19,1-18-6,-1-25-3,2-9-1</inkml:trace>
  <inkml:trace contextRef="#ctx0" brushRef="#br0" timeOffset="641">645 63 55,'0'0'27,"0"0"-1,0 0-2,0 0-4,0 19-2,-10-10-6,1 9-6,-6 2-6,-4 2 0,-8 4 0,-7 3 0,-7 0 0,-5 2 0,-4 1 0,-3-1 0,0 3 0,-1 1 0,3 3 0,8 3 0,9 7 0,11 8 0,13 6 0,11 8 0,13 5 0,11 2 0,12-1 0,4-6 0,9-5-11,2-15-19,-4-15-1,0-9-4,-11-23-1</inkml:trace>
  <inkml:trace contextRef="#ctx0" brushRef="#br0" timeOffset="1232">837 932 56,'1'-9'35,"-1"9"-1,0 0-5,-10-12-11,10 12-9,0 0-9,-12-12 1,4 7-1,-2 1-1,-2 0 1,-1 3 0,-2 2 0,1 3 1,2 7-1,2 8-1,4 7 2,6 6-2,4 7 2,4 4-1,3 4 0,0 1 0,-1 1 0,-3-6 0,-4-3 0,-6-8 0,-7-6 0,-3-8 0,-5-10 0,-4-11-14,2-10-14,2-4-2,3-8-1,9 2-2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49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20 88,'0'0'35,"9"-3"-1,2-1-10,2 1-24,2 1 0,3-3-8,-1 3-17,1 2-4,-7 0 0,-1 4-3</inkml:trace>
  <inkml:trace contextRef="#ctx0" brushRef="#br0" timeOffset="150">13 174 62,'-2'17'34,"2"-17"1,6 15-2,-6-15-32,16 2-29,0 3-7,-8-5 0,3 6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53.7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227 106 7,'0'0'32,"0"0"1,0 0-2,7-13-11,-7 13-4,9-15-1,-1 8-2,-6-5-4,1 2-8,-4 0-1,-4 0 0,-3 0 0,-4 2 1,-7 1-1,-4 4 1,-2 3 0,0 6 0,0 4-1,3 8 1,8 8 0,7 4-1,10 5 0,8 3 0,10 2 0,4-1 0,3 0 0,0-2 0,-4-5 0,-8 2 0,-8-1 0,-7 1 0,-15-2 0,-6 0-1,-8-2 1,-6-5-1,1-5 1,-2-8-1,7-7-12,2-8-11,12-7-5,10-6 0,5-6-2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54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 20 59,'-2'-11'33,"2"11"-1,0 0-10,6-9-8,-6 9-3,0 0-8,7 18-2,-5-2-1,-1 10 1,0 13 0,2 15-1,0 12 0,0 16 0,-2 11 0,0 6 0,-1 7 0,0-4 0,-2-9 0,-2-12-1,2-17 1,-1-17-1,2-20 0,1-27 0,0 0 1,0-31 0,5-3-1,0-4 1,2 1 0,1 5 1,6 10-1,6 14 0,1 14 0,5 11 0,0 13 1,0 7-1,2 3 0,-8-4-24,-5-9-4,-4-7-2,-11-20-4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54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0 178 82,'11'2'34,"10"-2"-1,-2-7-6,3-8-28,2-6 1,-1-3-1,-6 0 1,-7 1 0,-9 3 0,-8 9 1,-7 7 0,-4 10-1,-5 11 1,-1 9-1,2 12 1,9 11-1,10 5 0,6 2 0,9-2-1,9-6 1,11-10-1,7-12-20,4-14-9,-10-21-4,4-9-1,-6-17 2</inkml:trace>
  <inkml:trace contextRef="#ctx0" brushRef="#br0" timeOffset="330">498 119 72,'-3'-16'35,"5"4"-2,-6-3-8,-3-3-17,2 3-8,-3 1 0,-2 1 1,-3 2-1,-1 7 0,-2 5 1,-1 8-1,1 9 1,2 9-1,2 12 1,2 7-2,5 4 1,5-2 0,3-3 0,5-5-1,4-12 1,0-10-1,4-16 1,1-13 0,-3-8-1,-1-5 1,0-3-1,-2 3 2,-5 0-1,0 9 1,-6 15-1,9 0 0,-6 14 1,1 7-1,-2 3 1,1 2-1,0-2-2,2-5-24,-5-19-5,12 9-1,-9-21-3</inkml:trace>
  <inkml:trace contextRef="#ctx0" brushRef="#br0" timeOffset="751">658 114 79,'0'0'35,"0"0"-1,-4 13-5,2 1-29,4 4 0,-2 7 0,1 3 0,1 1 0,-2-3-1,2-3 1,0-8-1,-2-15 1,0 0-1,11-15 0,-4-7 1,1-1 0,3-1 1,5 2-1,1 5 1,5 9-17,2 8-13,-6 2-3,6 7-3,-6-8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56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197 578 68,'0'0'35,"-6"-9"-1,0 1-5,0-1-19,6 9-10,-12-12 0,12 12 0,-16-7 0,8 10 0,0 5 0,3 7 1,2 6-1,2 5 0,2 5 0,3 3 0,-1 5 0,-1-2 0,-2-3 0,-2-5-1,-5-6 1,-6-6 0,-3-6-1,-2-8 1,-2-9-1,0-8-11,4-4-15,3-1-2,3-7 0,9-1-1</inkml:trace>
  <inkml:trace contextRef="#ctx0" brushRef="#br0" timeOffset="320">410 26 70,'21'-21'35,"-8"10"-1,-1 20-1,-5 14-28,-3 17-5,-1 13 0,0 17 1,0 14-1,-1 10-1,-1 2 1,0 0 0,1-6 0,0-13-1,0-14 0,3-18-19,-4-18-9,-1-27 1,-9-4-2,-2-25-4</inkml:trace>
  <inkml:trace contextRef="#ctx0" brushRef="#br0" timeOffset="521">378 573 80,'0'0'34,"5"-13"0,12 19-6,4 0-28,8 2 0,2-3-25,3-5-8,4 1-2,-8-10 2</inkml:trace>
  <inkml:trace contextRef="#ctx0" brushRef="#br0" timeOffset="921">738 531 65,'0'0'35,"10"1"-2,-8 8-2,0 7-18,3 9-13,0 5 0,2 5 0,-4 4 0,2 1 0,-4-4 0,-1-5-1,0-9 1,0-12-1,0-10 1,1-18 0,3-10-1,2-10 1,3-7 0,2 0 0,1 1 0,2 9 1,4 11-1,1 8-5,3 12-22,0 15-1,-3 4 0,1 6-1</inkml:trace>
  <inkml:trace contextRef="#ctx0" brushRef="#br0" timeOffset="1211">1086 673 82,'9'13'34,"-9"-13"0,14 3-3,-3-6-31,0-4-1,0-5 1,-2-1 0,-2-2-1,-3 1 1,-6 1 0,2 13 1,-18-9-1,4 15 0,-3 7 0,-2 6 0,2 6 1,5 6-1,4 4-1,8 0 2,8-2-2,6-4 1,8-8-7,5-4-22,3-3-2,-3-13-4,6-2 1</inkml:trace>
  <inkml:trace contextRef="#ctx0" brushRef="#br0" timeOffset="1542">1437 533 67,'0'0'35,"0"0"-1,0 0-3,-8 6-19,8-6-12,-9 13 0,3 3 0,2 4 0,0 7 0,2 5 0,2 5 0,1 2-1,1-1 1,1-2 0,-1-7 0,-3-7-1,-3-11 1,4-11-3,-15-5-18,2-5-7,-4-8-3,6 4-3,-6-6 0</inkml:trace>
  <inkml:trace contextRef="#ctx0" brushRef="#br0" timeOffset="1862">1734 599 81,'11'-7'35,"-8"-4"-2,-1 3-5,-2 8-27,0 0-1,-12 4 1,3 10-1,0 7 1,-2 6-1,0 5 1,0 6-1,0 1-1,2-1 1,0-6-1,1-6-28,-3-2-2,-4-12-3,4-2-1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1:58.3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62 442 53,'4'-11'35,"-7"-5"-1,3 6-5,0 10-9,-12-15-10,3 18-10,-1 8 0,0 9 0,1 9 0,2 7 0,2 5 0,5 1 0,5 0 0,5-5 0,8-5-17,2-12-12,2-14 1,4-6-2,-3-11 1</inkml:trace>
  <inkml:trace contextRef="#ctx0" brushRef="#br0" timeOffset="230">313 536 85,'3'18'33,"5"11"2,-4-2-3,5 0-33,6-5 0,8-9 1,2-9-1,0-11 1,0-11-1,-2-7 2,-7-6-2,-6-4 2,-9 1-1,-10 5-19,-8 6-10,-11 2-5,2 13-1,-6-2 0</inkml:trace>
  <inkml:trace contextRef="#ctx0" brushRef="#br0" timeOffset="571">651 459 17,'0'0'33,"3"-17"-1,1 6-8,4 2-6,-5-3-1,5 6-1,-8 6-1,9-3-7,-5 11-7,1 9-1,-2 8 0,1 7 1,-1 5-1,-1 3 0,0 1-1,-1-4 1,-1-9 0,-1-12-1,1-16 1,10-16 0,2-15 0,4-12 0,5-7 0,1 2 0,2 4 1,2 7-14,-2 17-15,1 18-1,-7 11-3,1 18-2</inkml:trace>
  <inkml:trace contextRef="#ctx0" brushRef="#br0" timeOffset="1082">1110 421 56,'5'-8'35,"-5"8"-2,0 0-6,0 0-7,11 9-9,-7 2-11,0 6 0,0 8 0,-1 4 1,0 5-2,-2 2 1,-1-1 0,-1-4 0,0-6-1,-1-9 1,2-16 0,2-11 0,3-14 0,0-10 0,4-7 0,1-1 0,4 0 1,1 3-2,3 11 2,-3 8-22,3 11-7,3 12-1,-5 5-1,1 8 1</inkml:trace>
  <inkml:trace contextRef="#ctx0" brushRef="#br0" timeOffset="1652">1500 573 66,'0'0'35,"0"0"-1,8 3-3,-8-3-16,13-9-15,0 0 0,-2-1-1,3-6 2,-1 1-1,-3-1 0,-2 0 0,-3 2 1,-6 4-1,-7 5 0,-2 5 0,-5 6 0,-2 9 0,-1 6 0,3 9 0,-1 7 0,5 6 0,4 2 0,4 0-1,5-3 1,2-9-18,9-10-10,4-9-1,2-15 0,5-7-1</inkml:trace>
  <inkml:trace contextRef="#ctx0" brushRef="#br0" timeOffset="1993">1768 548 79,'0'0'36,"3"-15"-2,-3 15-7,-2 9-20,-2 7-7,1 9 0,0 7 1,1 5-1,3 1 0,2 1-1,4-8 1,7-9 0,4-14-1,0-14-16,8-13-10,3-9-3,-3-11 0,3-5 0</inkml:trace>
  <inkml:trace contextRef="#ctx0" brushRef="#br0" timeOffset="2233">2002 3 85,'0'-12'30,"0"12"0,7 24 1,-2 8-25,-1 10-6,1 10 1,0 11-1,0 7 0,-1 4 0,-1 0 0,1-3 0,0-9-1,1-8 1,3-10-15,-5-15-9,1-13-3,-4-16-2,0 0 0</inkml:trace>
  <inkml:trace contextRef="#ctx0" brushRef="#br0" timeOffset="2424">1949 580 74,'-13'-6'30,"13"6"-3,0 9-2,8-4-5,12 6-15,0-4-5,5-3-1,4-3 1,1-4 0,-2-4-6,-3-5-14,0-3-7,-1 3-2,-4-2-1,0 3 1</inkml:trace>
  <inkml:trace contextRef="#ctx0" brushRef="#br0" timeOffset="2634">2254 530 66,'0'0'26,"6"9"-2,-1 1-1,-4 3-3,3 9-3,-5 1-10,2 6-6,-1 0-1,1-2-2,1-3-22,1-7-6,-3-17-1,0 0-4</inkml:trace>
  <inkml:trace contextRef="#ctx0" brushRef="#br0" timeOffset="2804">2286 333 86,'-11'-30'35,"3"18"0,-5 6-18,0 10-47,7 9-5,-4-4-1,8 5 1</inkml:trace>
  <inkml:trace contextRef="#ctx0" brushRef="#br0" timeOffset="3044">2401 505 61,'-4'17'36,"-2"-6"-2,1 3-9,2 8-7,-5 0-7,6 6-11,-1 6 1,4 2-1,2-3 1,3-3-2,6-7 2,4-11-2,2-11 1,0-8-1,1-11 0,-5-7 1,-1-4-1,-5-3 1,-8 0 0,-8 4 0,1 6-18,-7 6-11,-1 3 1,3 8-3,-4 1-2</inkml:trace>
  <inkml:trace contextRef="#ctx0" brushRef="#br0" timeOffset="3335">2593 579 78,'13'-5'35,"-8"-5"0,3 3-6,-8 7-29,12-4 1,-12 4 0,4 15 0,-4 1 0,-1 6-1,-2 2 1,0 1 0,0 1-1,-1-2 0,3-5 0,1-3-1,5-8 1,5-4 0,4-2-1,3 1 2,3-1-1,1 1 1,1 4-1,-2 4-15,-2 4-13,-10-2-2,-2 7-3,-11-7-2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02.3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385 136 93,'1'-12'29,"-1"-2"-5,-3 0-4,-8-4-10,-2-2-11,-4 2 1,-4 0 0,-3 4 0,-3 7 1,-2 11-1,2 15 1,4 19 0,4 20-1,7 19 1,6 16-1,7 10 0,4 3 0,8-5 0,3-10-1,-1-19 1,1-20-4,-2-18-16,-7-24-2,-7-10 0,-2-24 3,-9-1 4,-14-13 7,-4-3 7,-7-3 5,-5 2 15,4 8 3,1 2-1,11 14-2,9 7-5,16 11-5,18 15-8,12 6-1,13 3 0,7-1-1,10 0 1,2-7 0,-3-8-1,-2-8-14,-8-5-13,-6-4 0,-11-7-2,-5-1 2</inkml:trace>
  <inkml:trace contextRef="#ctx0" brushRef="#br0" timeOffset="541">724 633 89,'4'-20'34,"-3"10"-3,-4-1-10,-5-3-21,1 0-1,-5 1 1,-2 1 0,-4 2 0,-4 3 0,-1 7 1,0 8-1,-1 10 0,4 9 1,5 12-1,4 6 0,6 2 1,6-1-2,7-5 1,7-10-1,4-12 1,3-13 0,1-14-1,1-10 1,-2-3-1,-3-2 2,-4 2-1,-5 5 1,-2 10-1,-8 6 0,7 18 1,-6 2-1,-1 4 1,1 2-1,3 0-10,0-5-18,2-12 0,3-8-1,0-9 0</inkml:trace>
  <inkml:trace contextRef="#ctx0" brushRef="#br0" timeOffset="1121">975 610 82,'4'-8'25,"-4"8"-3,0 0-2,0 0-5,-9-7-4,9 7-11,-13-1 1,5 2-1,-3 3 1,-1 4-1,-1 4 0,1 7 0,0 4 0,2 7 0,4 5 0,3-2 0,5 1-1,8-4 1,5-5-1,6-7 1,2-6 0,3-9 0,1-8-17,2-4-11,1 0 0,-8-8-2,1 1 1</inkml:trace>
  <inkml:trace contextRef="#ctx0" brushRef="#br0" timeOffset="1572">1259 89 87,'0'-9'35,"0"9"-2,2 20-11,-1 6-21,2 10 0,-1 15 0,4 11-1,0 13 0,1 6 0,1 4 0,0-2 0,-1-9 0,1-9 0,-1-14-1,-4-15-7,1-17-21,-3-10 0,-6-19-1,0-6 1</inkml:trace>
  <inkml:trace contextRef="#ctx0" brushRef="#br0" timeOffset="1782">1154 586 81,'0'0'33,"0"0"1,10 8-3,6 0-31,6 0 0,3-1-1,4-5 1,4-1-17,-2-6-11,1-7 0,4 0-2,-4-7 1</inkml:trace>
  <inkml:trace contextRef="#ctx0" brushRef="#br0" timeOffset="2053">1598 501 73,'-12'-1'35,"7"9"-1,-5 3-8,-1 8-16,3 8-10,4 9 0,4 7 0,4 2 0,6-3 0,6-6-1,6-7 1,5-17-1,1-14 1,-1-16-1,-5-10 1,-5-7 0,-8-5 0,-9-1 0,-10 2 0,-6 6-14,-6 8-13,-5 4-1,3 10-2,0 2-3</inkml:trace>
  <inkml:trace contextRef="#ctx0" brushRef="#br0" timeOffset="2373">1803 519 83,'3'-16'35,"-3"16"-1,0 0-8,11 0-26,-11 0 1,13 23-1,-5-1 1,-2 7-1,0 3 1,0 4-1,-2-3 0,1-5-1,-1-9 1,-4-19-1,12-2 0,-3-19 1,6-9-1,2-6 1,5 2 0,5 2 0,4 6 1,-1 14-12,1 10-17,-6 5-3,2 11-3,-10-6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09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48 46 74,'-5'-21'35,"5"5"-2,-5 7-8,5 9-16,0 0-9,1 26 0,2 21 0,0 21 0,-2 19-1,-2 17 1,0 15 0,-3 8 0,-2 1 1,-2-10-1,-1-13 0,0-19 1,3-20-7,3-22-21,2-19-1,1-25-6,4-11 0</inkml:trace>
  <inkml:trace contextRef="#ctx0" brushRef="#br0" timeOffset="691">687 124 16,'0'0'28,"0"0"0,0 0-5,0 0-3,-4 10-3,4-10-1,0 0-3,-13 7-2,4 2-7,-5 4-4,-7 5 0,-7 4 0,-4 4 0,-8 3 0,-4 0 0,-5 2 0,-3-1 0,-2 0 0,3-2 0,5 0-1,5 3 1,9 4 0,11 4 0,15 3 0,10 4 0,16 2 0,9 3 1,8 0-1,7 0 1,6-5-2,0-5-25,-1-9-2,-3-4 0,-8-12-1</inkml:trace>
  <inkml:trace contextRef="#ctx0" brushRef="#br0" timeOffset="1202">972 910 88,'-2'-19'33,"2"19"0,-15-7-12,1 3-20,-1 3-1,-1 4 1,1 4-1,3 7 1,0 6-1,3 8 0,2 4 1,5 6-1,-2 4 0,-1 1 0,-4-1 0,-3-2 0,-4-6-21,-1-7-8,-2 0-4,-9-12-3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15.1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3 87,'0'0'34,"0"0"0,0 0-7,20-3-28,1 3 1,3 0 0,3 1 0,3 2 0,-1 1 0,-1 3-9,-7-1-19,-4-1-1,-6 4-1,-11-9-4</inkml:trace>
  <inkml:trace contextRef="#ctx0" brushRef="#br0" timeOffset="210">88 265 78,'0'0'36,"5"16"-1,-5-16-6,15-3-59,1 6-2,0-6-3,7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9:08.9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225 2348 16,'10'7'19,"-10"-7"-2,0 0 2,12-6 2,-12 6-3,0 0-3,8-12 0,-8 12 0,0 0 0,8-6-2,-8 6-8,0 0-5,-4-8 0,4 8 0,0 0 0,-2-8 0,2 8 0,0 0 0,-3-11 0,3 11 0,0 0 0,-4-10 1,4 10-1,0 0 0,0 0 1,-9-7-1,9 7 0,-8-1 1,8 1-1,-9-1 0,9 1 0,-8 1 0,8-1 0,-11 3 0,11-3-1,-11 6 1,11-6 0,-13 8 0,13-8-1,-12 12 1,6-3 1,0 0-1,0 2 1,2 1-2,1 1 2,1 0-1,2 0 0,1 0 0,2-3 0,-2 2-1,4-4 1,-1 2 0,1-1 0,-1 0 0,-1 1 0,2 0 0,0 0 0,0 1 0,0 0 0,-2-1 0,1 2 0,-1-1 0,0 3 0,0-1 0,-2 0 0,-2 1 0,-1 1 0,0 0 0,-2 0 0,0-1 1,-1 0-1,-2-2 0,0 0 0,-1-2 0,0-1 0,0-2 0,0-1 1,-1-1-1,0-2 1,1-2 0,-1 0-1,9-1 0,-15-1 1,15 1-1,-14 1-1,14-1 1,-12 3-1,12-3 1,-8 5 0,8-5-1,0 0 1,-5 8 0,5-8 0,0 0 1,0 0-1,0 0 0,10-2 0,-10 2 0,13-8 0,-4 1 0,3-2-1,3-3 1,1-3-1,1-1 1,-1 0-1,-2-1 1,0 1 0,-4 2-1,-1 2 1,-2 2 0,-7 10 0,9-14 0,-9 14 0,7-10 0,-7 10 0,4-9 0,-4 9 0,0-12 0,0 12 0,-6-16 0,1 7 0,-2-1 0,0-2 0,-1 1 0,-2 0 1,1 0-1,0 1 0,0 1 0,2 1 0,7 8 0,-13-13 0,13 13 0,-6-12 0,6 12 0,2-15 0,5 5 1,-2-1-2,4 0 2,0 0-2,0 0 2,2 2-2,-2 1 2,1 4-2,0 2 1,1 5 1,0-1-1,-2 4 0,3-3 0,-4 2 0,1-3 0,-9-2 1,10 4-1,-10-4-1,0 0 1,0-10-1,0 10 1,-8-8 0,8 8 0,-11-10 0,11 10 0,-14-6 1,6 5-1,8 1 0,-15 3 0,6 3 0,1 4 0,0 2 0,-1 2 0,0 2 0,0 2 0,0 3 1,0-1-1,1-1 0,0 1 0,0-1 0,3 0 0,1-1 0,3 0 0,2-1-1,2-2 1,2-1 0,0-2 0,-1-3 0,2 1 0,-4-2 0,-1 1 0,-2 3 0,-3 2 1,-2 2-1,-1 1 0,-1 3 0,-1-3 0,-1 1 0,0-3 1,0-4-1,1-2 1,-1-3-1,1-1 1,-2-3-1,2 0 1,0-1-1,-2-1-24,2-1-10,9 1-2,-14 3-1</inkml:trace>
  <inkml:trace contextRef="#ctx0" brushRef="#br0" timeOffset="3575">87 181 41,'-1'-30'25,"1"5"0,0-1-1,3 7-3,-5-2-1,4 6-2,-5-2-5,4 8-9,-2 1-3,1 8-2,-3-11 1,3 11 0,0 0 0,0 0 0,0 0 0,-6 10 0,4 0 0,0 5 0,1 4 1,-1 6-2,1 5 2,1 6-2,-1 4 1,0 2 0,1 4 0,0 4 0,-1 3-1,0 3 1,-2 5 0,1 1 0,-3 3 0,2 4 0,-3 1 0,2-1 0,0-4 0,0-4 0,4-6-1,-1-7 1,2-7 0,1-7 0,1-8 0,1-4 0,0-7 0,2-5 1,-6-10-1,16 7 0,-3-9 1,6 0-1,5-3-1,7 0 1,7 1 0,3 0-1,3 3 0,0 1 0,-1 1 2,-2 1-1,-6 1 0,-5-1 1,-9 0-1,-6-2-18,-5-2-15,-1 2-2,-9 0-1,0-8 0</inkml:trace>
  <inkml:trace contextRef="#ctx0" brushRef="#br0" timeOffset="4566">1008 1310 19,'0'0'30,"0"0"4,10-1-9,-10 1-5,0 0-3,-6-14-3,6 14-2,-3-10-3,3 10-3,-5-13-5,2 5 0,1 0-1,-1-1 0,-1-1 0,-2 2 0,0-1 0,-1 0 0,-2 3-1,1 0 1,-2 2-1,0 1 1,-1 3 0,1 0-1,-1 3 1,0 0 0,-1 4 1,1 2-2,-1 3 1,1 1 0,1 2 1,0 1-2,1 2 2,2 0-2,0-2 1,3 0 1,2-1-1,2-1 0,2 0 0,2-1 0,2-2 0,1 1 0,2-2 0,2 0 0,-1-2 0,3-2 0,-1-1 0,1 0 0,-1-2-1,0 2 1,0-1 0,-2 3 0,0-1-1,-1 2 1,-1 3 0,-1 0-1,0 0 1,-2 2 0,0-1 0,-2 1 0,0 0 0,-2 2 0,-1-1 0,0 1 0,-2 0 0,-1 0 0,-2-1 0,1-1 0,-4 0 1,0-3-1,-2 0 1,0-2 0,-4-3 0,1 0 0,-2-3 0,0 0-1,0-1 1,2 1-1,-1-1 0,2 0 0,4 1 0,-1-1 0,9-1-1,-13 4 1,13-4-23,0 0-8,-13 6-3,5-1-3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17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 0 77,'0'0'35,"-2"8"0,1 19-2,0 15-30,-1 17-3,0 13 0,0 16 0,0 11 0,-1 4 0,2-5 1,-1-8-1,0-15 0,0-14-1,2-21-15,0-19-14,0-21-3,0 0-3,7-25 1</inkml:trace>
  <inkml:trace contextRef="#ctx0" brushRef="#br0" timeOffset="210">116 741 64,'6'29'36,"-8"-6"-1,2 3 0,-3-9-25,3-17-40,7-1-4,-2-24-2,5-6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17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97 54 80,'-3'-16'35,"3"16"0,-15-1-5,4 7-29,-1 8 0,2 12 0,-2 13 0,1 19-1,1 17 1,2 18-2,4 10 1,5 3 0,5-6-1,7-12 0,6-24 0,7-30 0,3-36-1,5-36 1,1-29 0,-2-20 1,-5-15-1,-9-10 2,-12-3-1,-11 11 1,-8 18 0,-7 22 1,-6 21-1,-2 24-14,2 18-14,5 18-2,9 18-2,2 5-2</inkml:trace>
  <inkml:trace contextRef="#ctx0" brushRef="#br0" timeOffset="420">552 9 74,'0'0'35,"0"0"0,1 14 0,-9 1-30,5 8-5,-1 6 0,2 7 0,2 6-1,3 1 1,9 2-1,5-6 1,6-2 0,8-7 0,4-6-1,2-8 1,0-7 0,-1-7-1,-2-5-20,-6-5-8,-9-10 0,-6-4-2</inkml:trace>
  <inkml:trace contextRef="#ctx0" brushRef="#br0" timeOffset="691">779 17 93,'-5'32'31,"1"17"0,-3 11-1,2 19-30,-1 12-1,-2 12 0,-2 5 1,-4-2 0,1-9-1,-1-12-11,7-17-19,-1-24 1,7-18-1,1-26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19.8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14 66,'9'-5'36,"-1"-2"-1,6 5 1,2 2-23,8-1-13,7 2 0,8 2 0,4 1-1,8 3-23,0 1-6,-1-7-5,5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20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55 78 66,'10'-30'36,"5"9"0,-8 2-2,-2 11-19,1 18-15,-6 21 0,-4 21 0,-1 22 0,-3 22-1,-3 15 0,-2 13 2,1 0-2,0-6 2,1-11-1,2-15 0,3-18-14,1-19-16,3-28-4,6-12-2,-4-15 1</inkml:trace>
  <inkml:trace contextRef="#ctx0" brushRef="#br0" timeOffset="261">263 891 80,'-3'17'36,"1"7"-1,-7-5 1,-3-5-44,4-1-23,8-13-3,-1-8-2,3-16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20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67 0 74,'6'12'36,"-7"15"-1,3 25 0,-3 22-26,-2 18-10,-4 17 0,-2 11 1,-2 6 1,-2-4-1,2-11 0,1-16 1,5-16-1,1-21-9,4-25-21,3-25 0,5-19-2,1-23 0</inkml:trace>
  <inkml:trace contextRef="#ctx0" brushRef="#br0" timeOffset="401">487 216 80,'7'-18'33,"0"10"-1,-7 8-4,17-15-15,2 15-8,-2 4-5,3 5 0,0 4 0,1 3 1,-1 2-2,-2 0 1,-2-1 0,-5-1 0,-2-1 0,-3-4 0,-5 4 0,-2-2 0,-3 0 0,-1 2 0,-3 0 0,-1 0 0,-3-1 0,1 0 0,-3-2 0,-2-1 0,0-3 0,-1-2 1,-2-2-1,-2-2-1,1-1 1,0 0 0,0-1-1,3-1 1,1 1 0,1 1-1,2 1 1,2 2 0,1 3 1,1 2-2,2 4 1,-2 1 0,1 3 0,0 1 0,1 1 0,1 2 0,-1 0 0,2 2 0,0 1 0,1 2 0,1 2 0,0 3 0,-1 5 0,0-1 0,0 3 0,-1-2 1,1-1-1,0-4 0,1-2 0,3-5 0,4-4 0,5-4-1,4 1 2,8-6-2,6 0 1,8-2-1,3 0 1,5 0 0,0-2 0,2-3-10,-3 1-21,-3 5 1,-7-3-2,-6 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47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56 232 52,'-12'1'36,"3"3"-2,-4-5 0,3-4-15,10 5-12,-10-19-7,9-1 1,4-4-2,4-5 1,4-2 0,6-1-1,6 2 1,5 6 0,4 8 0,4 9-1,0 11 1,2 8 0,4 7 0,-1 3 0,-1 2 0,-1-1 0,-1-4 0,-2-3 1,0-7-1,-4-2 0,-4-6 0,-6-3-14,0-2-14,-4 3-4,-18 1-3,17-7 0</inkml:trace>
  <inkml:trace contextRef="#ctx0" brushRef="#br0" timeOffset="361">442 88 78,'-26'20'36,"2"22"-1,-6 12-2,3 20-32,7 11-2,6 14 2,8 2-2,8-1 2,7-10 0,12-17-1,8-19 1,6-24-2,1-24-24,8-27-9,5-11-1,-3-20-1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48.8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425 409 5,'0'0'14,"-17"-17"-8,8 6 0,0-4 5,-1 1 4,1 1 3,-1-4 2,4 3 0,-2-5-1,5 4 0,-3-5-5,6 4-5,-2 0-5,2 5-3,0 11-2,0 0 0,4 21 0,-3 10 0,0 16 0,1 15 0,1 15 1,2 10 0,-1 4 0,3-2 0,-1-6 1,2-9 0,2-16 0,0-18 1,-5-25-2,-5-15 1,4-21 0,-10-6 0,-9-10-1,-10-3 0,-15 0 0,-10 9-2,-4 14 2,-1 14-1,2 17 0,6 15 0,10 15 0,16 10 1,19 5 0,16-2 0,14-8 1,11-11 0,8-12-13,4-16-15,-2-19-2,1-9-2,-8-13 1</inkml:trace>
  <inkml:trace contextRef="#ctx0" brushRef="#br0" timeOffset="510">604 792 68,'0'0'32,"8"8"0,-3 8-1,-1 7-12,-1 3-19,6 0 1,-1 1-1,3-3 0,4-7 0,2-11-1,2-13 1,-1-11 0,-1-11 0,-9-2 0,-4-4 0,-7 3 0,-10 8 0,-9 9 0,-5 12-24,-1 11-6,-2 3-1,9 10-3</inkml:trace>
  <inkml:trace contextRef="#ctx0" brushRef="#br0" timeOffset="1001">988 694 61,'-4'14'35,"-3"-2"-3,1 2-12,5 8-5,-5 0-5,7 4-5,-2 0-5,2-3 1,-2-2-1,1-4 0,3-7 1,-3-10-1,10-2 0,-2-11 0,1-5 1,1-3-1,3-1 0,0 1 0,0 5 0,1 7 0,-3 8 0,0 8 0,0 7-1,-2 6 1,0 2 0,0 1 0,0-3 0,-1-6 0,4-6 1,-1-10-1,4-9 0,1-6 0,-1-3 0,-1 0 0,0 0 0,-1 7 0,2 6 0,-5 11 0,0 9 0,-2 5 1,0 4-1,-1 0 0,3 1-4,-3-9-21,-7-14-3,15 4-2,-11-14-2</inkml:trace>
  <inkml:trace contextRef="#ctx0" brushRef="#br0" timeOffset="1452">1476 866 77,'-1'28'35,"-5"-8"0,2-2 1,1-10-52,3-8-13,0 0-5,-6-23-2,7-2 1</inkml:trace>
  <inkml:trace contextRef="#ctx0" brushRef="#br0" timeOffset="1582">1447 564 66,'-11'-10'30,"11"10"-23,-15 1-7,7-9-25,8 8-9</inkml:trace>
  <inkml:trace contextRef="#ctx0" brushRef="#br0" timeOffset="1902">1684 678 67,'0'0'36,"-8"-3"-2,8 3-1,0 0-22,2 13-11,0 1 0,1 4-1,0 7 1,1 2 0,0 4 0,3-2-1,-2-2 1,2-5 0,1-7 0,2-10 0,1-9 0,4-10 0,1-5 0,1-1 0,0 0 0,4 5 0,-2 8 0,2 9 0,-2 11 1,-3 7-1,0 1-10,1 2-19,1-2 0,-6-9-1,2-5 0</inkml:trace>
  <inkml:trace contextRef="#ctx0" brushRef="#br0" timeOffset="2263">2176 800 73,'0'0'36,"-1"-13"-5,-4 3-9,5 10-6,-16-17-10,5 10-6,-2 4-1,-1 6 1,0 5-1,1 8 1,3 4-1,2 5 1,6 0-1,4 0 1,4-6 0,3-4 1,2-11-1,1-6 0,0-8 0,2-3 1,-4 0-1,-1 2 0,-1 5 0,-8 6 0,12 7-1,-6 3 1,-2 5 0,1-3-6,3-3-22,0-4-1,-3-16 0,4-10-4</inkml:trace>
  <inkml:trace contextRef="#ctx0" brushRef="#br0" timeOffset="2593">2425 214 83,'8'-13'36,"-8"13"-1,2 11-7,-4 18-28,-3 15 0,1 10-1,-1 14 1,2 7 0,2 2 0,1-2 0,3-6 0,1-10-10,3-11-20,-1-11 1,-2-17-1,0-9-3</inkml:trace>
  <inkml:trace contextRef="#ctx0" brushRef="#br0" timeOffset="2794">2357 678 89,'0'0'35,"0"0"-1,15-1-13,1 11-21,6 5-16,7-2-13,-1-6-5,8 3-2,-7-10 2</inkml:trace>
  <inkml:trace contextRef="#ctx0" brushRef="#br0" timeOffset="3064">2674 610 55,'0'0'35,"0"0"-1,13 4 1,-13-4-15,6-13-20,-3 1 0,-3-1 0,-2 3 0,-2 1 0,4 9 0,-17 0 0,6 14 0,-2 12 0,6 10 0,6 8-1,3 5 2,9-1-2,5-4 2,6-9-1,3-16-22,4-19-7,5-13-4,-3-25-2</inkml:trace>
  <inkml:trace contextRef="#ctx0" brushRef="#br0" timeOffset="3344">3157 0 75,'-9'17'35,"3"13"0,-6 2 0,1 8-35,7 7 0,4 8 0,6 6 0,4 4 0,3 2 0,3-2 0,2-3 0,-2-10 1,0-6-1,-3-16 1,-4-8-1,-5-12 0,-4-10 1,-15-1-1,-4-6 0,-9 0 0,-4 1 0,-2 7 0,1 6 0,3 10-1,6 7 1,13 4 0,10 3 0,11-2 0,10-5 0,10-10-28,4-8-5,-3-20-1,7-4-2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53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41 393 8,'7'26'4,"1"-7"-6,-3-5-3</inkml:trace>
  <inkml:trace contextRef="#ctx0" brushRef="#br0" timeOffset="90">47 467 24,'-7'-10'6,"-2"-6"-2,3-2 0,1-3-1,2-2 4,-2-3 1,3 1 2,-1 1 3,-2 0 5,5 5 0,-5-3-1,8 3-1,-4-6-4,7 4-1,-1-7-4,5 2-3,1-3-4,0-2 0,1 6 0,-3 3-1,-1 9 0,-8 13 0,8 16 1,-7 19-1,-1 19 0,-1 16 0,1 14 1,1 12 0,3 7 0,1-3 0,2-9 0,0-15 1,0-16 0,2-16 0,-2-25 0,1-19 0,-3-21 0,0-14-1,-1-12 1,1-11 0,-2-5-1,2 0 0,0 8-1,2 8 1,4 13-1,1 12 0,4 14 0,0 14 0,4 13 1,-2 6-1,-2 8 1,-4 7 0,-7 3 0,-4 3 0,-7 1 1,-1-4-1,-7-6 1,-3-8 0,-3-16 0,2-16-9,5-12-21,4-6 0,3-11 0,8-1-3</inkml:trace>
  <inkml:trace contextRef="#ctx0" brushRef="#br0" timeOffset="681">479 526 91,'0'0'31,"-11"14"0,4-5-1,7 0-30,2 0 0,6 1 0,3 2 0,2-1 0,4 1 1,3-3-1,2-3 1,-2-1-1,-1-4 1,-3 1-1,-4 1 0,-3 8 0,-7 9-1,-3 15 1,-7 12 0,-4 14 0,-4 10 0,0 8 0,-1 0-9,2-4-21,4-3-4,-1-21-2,9-8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54.6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24 199 50,'-8'3'36,"8"-3"-1,-8 1-3,8-1-11,-8-5-11,8 5-8,-1-15-2,2 1-1,1-3 1,4-4 0,1-2-1,6-3 1,2 1 0,5 3-1,6 5 1,7 5 0,5 7 0,4 6 0,5 3 0,0 6 0,-1 2 0,-2 1 1,-5-1-1,-7 1 0,-6-3 0,-8-2 1,-5 1-3,-13-9-22,12-2-5,-12 2-1,7-16-1</inkml:trace>
  <inkml:trace contextRef="#ctx0" brushRef="#br0" timeOffset="711">297 59 59,'0'0'35,"0"0"-2,0 0-8,-12 15-5,-3 12-8,3 19-9,-5 19-3,-2 14-1,1 14 1,5 7-1,6 0 1,7-6 0,9-11 0,10-16 0,9-23 0,8-20 1,6-18-11,3-17-20,-4-19-4,5-2-2,-12-14 1</inkml:trace>
  <inkml:trace contextRef="#ctx0" brushRef="#br0" timeOffset="2043">820 619 64,'-4'-9'37,"4"9"-2,-10 13 1,2 7-20,2 13-15,-2 9-2,0 9 1,-3 6-1,2 2 1,0-2 0,1-4 0,0-9 1,2-10-3,3-8-13,-2-15-10,5-11-3,-2-9-1,-2-7 4,-4-8 6,2 0 11,-4-5 9,-7-1 14,5 4 9,0 7 5,-2 3-1,7 4-4,7 12-5,0 0-11,20-5-9,2 7 1,4 2 0,2-3 0,2-4-8,0 0-22,-1 1-1,-7-5 1,0-1-2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2:57.5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209 412 10,'0'0'18,"-14"-8"1,14 8-12,-3-8-2,3 8 3,0 0 6,-8-10 5,8 10 0,0 0-3,-13 7-2,5-5-3,8-2-5,-13 7-13,4-6-11,9-1-10,-11-9-4,4-4 2</inkml:trace>
  <inkml:trace contextRef="#ctx0" brushRef="#br0" timeOffset="220">203 91 60,'3'-31'36,"2"7"-3,-3 4-5,-4 4-8,2 16-11,0 0-9,-6 25 0,3 8-1,0 11 1,0 13-1,2 10 0,-1 11 1,0 5 0,-1 2-1,1-3 1,-2-5 0,1-10 0,-1-12-1,-4-14-19,3-16-9,-1-9-1,-3-17-1,1-8 1</inkml:trace>
  <inkml:trace contextRef="#ctx0" brushRef="#br0" timeOffset="461">20 531 76,'-13'-21'31,"7"8"-1,6 13 0,-1-11-15,13 13-13,6-1-2,5 2 0,2-3-1,4 0 2,-2-3-1,2-1 0,0 0-2,-5-2-16,1 1-10,0 5-3,-3-3 1,2 5-1</inkml:trace>
  <inkml:trace contextRef="#ctx0" brushRef="#br0" timeOffset="651">388 520 77,'-8'7'31,"2"3"0,-3 1 0,1 6-20,5 7-11,3 6-1,2 0 1,3 1 0,4-2 0,2-6 0,4-8 1,1-13-1,-1-10 0,-2-11 1,-3-4 0,-4-4-1,-7-2 0,-6 1 1,-6-1-10,-2 8-19,-3 5-1,-3 5-2,4 6 0</inkml:trace>
  <inkml:trace contextRef="#ctx0" brushRef="#br0" timeOffset="1022">554 435 69,'7'18'36,"-9"-6"-1,4 8-1,1 4-29,0 2-5,-1 1-1,1-1 1,0-2 0,0-5 0,1-6 0,-4-13 1,10 5-1,-4-13 0,1-6 1,-1-4-1,1-1 0,0 2 0,-1-4-10,4 9-20,-10 12-2,9-5-4,3 10 1</inkml:trace>
  <inkml:trace contextRef="#ctx0" brushRef="#br0" timeOffset="1372">864 481 51,'-5'-9'37,"5"9"-2,-11-4-1,3 3-12,8 1-17,-10 17-5,4-2 0,3 5 0,2 4 0,1 3 0,0 3 0,-1 2-1,1-2 1,-3-3 0,0-1 1,-5-7-1,-2-3 0,-1-5-8,-3-8-16,3-6-6,2-2 0,2-5-2</inkml:trace>
  <inkml:trace contextRef="#ctx0" brushRef="#br0" timeOffset="1683">999 601 60,'19'12'37,"-13"-1"-2,1 5-9,-2 9-12,-8-2-7,3 2-6,-3 0-2,-4-6-8,5-4-19,-1-7-2,3-8-2,-2-19 2</inkml:trace>
  <inkml:trace contextRef="#ctx0" brushRef="#br0" timeOffset="1833">1044 433 78,'0'-32'32,"-4"4"-1,1 9-1,3 19-24,0 0-27,-8-3-9,8 3 0,-6 11-2,6-11 2</inkml:trace>
  <inkml:trace contextRef="#ctx0" brushRef="#br0" timeOffset="2093">1229 560 90,'-9'18'31,"3"11"1,-2 5-10,4 0-23,3 1 1,6-3 0,3-6 0,7-11 0,3-13 1,1-14-1,1-9 1,-4-6 0,-3-6 0,-7-4 0,-6-1 0,-9 5-6,-9 2-18,2 4-7,-1 13-1,-2 0-6</inkml:trace>
  <inkml:trace contextRef="#ctx0" brushRef="#br0" timeOffset="2353">1368 543 74,'10'-4'36,"0"8"0,-2 2-11,-8-6-19,10 17-5,-3 0-1,-3 5 0,-1 2 0,-1 1 0,0 0 0,1-4 0,1-2-1,2-5 1,1-5 0,1-4-1,4-2 1,1-4-15,3 3-15,0 4-1,-2 1-1,1 7-1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8:48:08.8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22 99 25,'-7'-27'21,"7"11"-1,-5-4-7,2 5-4,0 2-5,2 5-2,1 8-1,0 0 1,-4 28 0,4 8-1,2 13 0,1 16 0,2 11 0,0 11-1,0 6 1,1 1-1,-1-5 1,0-7-1,2-11 1,-4-13-1,2-14 1,-3-17 0,3-14 0,-5-13-11,5-19-10,-8-19-3,6 0-1,-5-21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3:00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184 23 65,'0'0'36,"0"0"-1,-9 1 1,9-1-25,-13-14-11,5 10 0,-1 0 0,-2 2 0,3 3-1,-1 4 1,1 7 0,-2 7 0,5 12 0,3 5-1,2 5 0,3 3 0,0 2 1,2 0 0,-1-3 0,-1-5 0,-4-7 0,-4-9 0,-6-8 1,-3-3-13,-8-13-12,2-11-5,2-3-4,-1-10 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3:00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 92,'0'0'30,"4"9"2,-4-9-8,6 23-22,-3-1-2,0 8-1,1 9 1,3 11-1,-5 9 1,0 9 1,-1 7-2,-2 2 1,-2-2 0,1-9 0,-4-9 0,2-13-1,3-17 2,4-18-2,-3-9 1,13-21 0,-1 0 1,3-2-1,3 2 0,3 8 0,0 8-1,1 11 2,-1 10-1,-1 5 0,-1 4 0,0 1 1,-2-4-1,-2-11-14,0-2-12,-1-7-2,-2-10-3,1-3 4</inkml:trace>
  <inkml:trace contextRef="#ctx0" brushRef="#br0" timeOffset="311">370 699 80,'16'-2'30,"1"-1"-2,0-5-6,5 1-8,-5-9-9,-1-2-5,-7 0 1,-2-1-2,-12 4 2,-3 0-1,-7 11 0,-3 6 0,-1 7 0,1 11 0,3 8 0,5 10 1,8 1-1,7 2-7,9-6-23,8-5 1,4-11-1,3-8 0</inkml:trace>
  <inkml:trace contextRef="#ctx0" brushRef="#br0" timeOffset="731">885 558 59,'0'0'32,"-8"3"0,8-3-2,-6-11-9,-1 0-14,-3 7-6,-1-2-1,-4 6 0,-5 9 0,-1 6-1,-1 6 1,0 7-1,0 8 0,3 2 1,5 3-1,5-2 1,7-8-1,6-8 2,4-8-1,4-11 0,6-11 0,3-7 0,1-4 0,0-2 0,-2 4 0,-3 7 1,-2 7-1,-4 8 0,-2 8 0,-2 0 1,1 4-22,-2-4-7,-6-14-2,9 4 0,-4-16 0</inkml:trace>
  <inkml:trace contextRef="#ctx0" brushRef="#br0" timeOffset="1072">939 609 96,'0'0'30,"0"0"0,8 11-8,-6 2-22,1 3 0,0 7 0,-1 2 0,1-1 0,1-2 0,-1-4-1,1-5 1,-4-13 0,17 1 0,-5-10 0,5-2 0,5-1 1,5 0-7,1 4-24,3 7 1,-4 1-2,2 7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3:02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57 485 82,'-4'-14'33,"-1"4"-7,5 10-4,-19 6-6,12 15-12,-2 6-5,1 8 0,4 6 1,5 5-1,4 0 0,7-4 0,8-8-16,3-12-10,1-10-3,3-9 1,-1-15-1</inkml:trace>
  <inkml:trace contextRef="#ctx0" brushRef="#br0" timeOffset="180">286 610 76,'0'0'32,"16"1"1,-8 13-9,-3 5-13,5 7-9,-1 5-3,0-2 1,2-3 0,1-10 0,-2-11 0,2-10 0,-4-11 1,-2-7-1,-5-1-13,-3-2-17,-9-3 0,-2 9-6,-8-3 2</inkml:trace>
  <inkml:trace contextRef="#ctx0" brushRef="#br0" timeOffset="681">613 494 45,'-13'1'34,"14"7"-1,-1-8-6,-9 8-8,11 6-5,-6-4-8,5 8-6,-1 5 0,1 2-1,-1-1 0,4 1 1,-2-5 0,1-6 0,-3-14 0,12 2 0,-3-15 0,0-4 0,1-4 0,0-4 0,3 6 0,0 3 0,-3 9 0,2 10 0,-1 7 0,-1 4 0,2 6 0,2 3 0,-1-4 0,3-2 0,1-6 0,-1-7 0,1-1 1,-1-3-1,0-4 0,-2-1-17,0 1-13,2 4 1,-4 1-2,4 3 1</inkml:trace>
  <inkml:trace contextRef="#ctx0" brushRef="#br0" timeOffset="1082">1106 533 83,'0'0'36,"12"25"-3,-7 7-10,-2 6-20,2 15-2,0 9-2,-3 11 2,-2 7-1,0 5-1,0-3 0,0-4 1,-1-13-1,2-11 0,-1-15 1,0-16-1,0-23 2,3-12-1,-4-15 2,-1-15-4,-1-12 4,-1-17-2,0-13 1,1-5-1,3 3 0,3-1 1,4 7-1,5 12 2,5 19-2,6 19-1,1 23 1,0 13 0,1 13-1,-4 15 2,-4 10-1,-7 3-1,-7-2 1,-6-4 2,-6-4-2,-8-10 1,-5-10-30,-3-11 0,-5-18-2,4-8 0</inkml:trace>
  <inkml:trace contextRef="#ctx0" brushRef="#br0" timeOffset="1653">1544 509 67,'0'0'36,"-4"11"-1,-2 0-5,3 1-17,0 13-12,7 8-2,0 12 1,7-2-1,1 1 2,2-2-2,3-7 2,2-12-1,-1-17-1,-2-18 1,-3-14 0,-6-8 1,-4-3-1,-7-3 0,-7 1 0,-5 2-24,-6 5-6,-4 4 0,2 9-1</inkml:trace>
  <inkml:trace contextRef="#ctx0" brushRef="#br0" timeOffset="2103">1835 534 52,'-8'-1'36,"8"1"-2,0 0-2,0 0-11,-4 11-15,8 3-6,-2 5-1,1 9 1,2 4 0,-1 4 0,1-3-1,0-3 2,-3-6-1,2-10 0,-4-14 0,11-2-1,-3-13 2,1-8-2,4 1 1,0 2 0,3 3 0,2 9 0,-2 11 0,1 11 1,-3 7-1,0 3-13,-3 1-16,2-3 1,-3-10-4,4-6 2</inkml:trace>
  <inkml:trace contextRef="#ctx0" brushRef="#br0" timeOffset="2524">2246 717 68,'0'0'36,"12"1"-1,-12-1-1,9-21-24,-3 6-10,0-2 1,-2-1-2,-2 0 1,-5 2 0,-4 5 0,-3 7 0,-2 5 0,-2 8 0,2 8-1,1 9 1,5 6 0,5 3 0,5 2 0,5-2 1,3-3-1,5-5 0,4-7-16,0-13-12,-3-9-1,-1-7-2,-3-12 0</inkml:trace>
  <inkml:trace contextRef="#ctx0" brushRef="#br0" timeOffset="2844">2430 643 54,'-2'-8'31,"2"8"1,0 0-3,0 0-11,0 0-7,6 17-5,-2-1-6,-1 5 0,1 1 0,0 0-1,2-5 2,0-3-1,2-6 0,1-8 0,1-4 0,3-5 0,2 0 0,1 5 0,1 3 0,0 7 0,-2 6 0,-2 6 0,-1 3 0,-4-2 0,-3-5-11,1-6-18,-6-8 0,7-20-2,-3-7 0</inkml:trace>
  <inkml:trace contextRef="#ctx0" brushRef="#br0" timeOffset="3145">2682 78 94,'3'-43'30,"8"18"0,-5 15 0,2 16-30,1 17-1,1 16 1,2 16-1,-4 18 2,4 12-2,-4 7 0,3 5 1,0 1 0,1-4 0,-2-11 0,0-11 0,0-17-13,-2-16-15,-5-17-1,-1-13-1,-7-19-1</inkml:trace>
  <inkml:trace contextRef="#ctx0" brushRef="#br0" timeOffset="3365">2654 633 70,'-18'-12'31,"6"5"-3,12 7 3,0 0-13,24 9-18,1-7-1,8 1 1,4-1 0,2-2 1,0 0-1,2 2-20,-3 0-9,-9-2-1,-4 4 0,-5-2 0</inkml:trace>
  <inkml:trace contextRef="#ctx0" brushRef="#br0" timeOffset="3585">3102 850 89,'8'17'31,"0"-5"1,-8-12-29,1-8-38,3 0-2,-8-15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3:41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49 61 71,'-11'2'33,"-1"-1"-7,2 3-5,2 1-1,0-2-8,8-3-8,2 10-4,6-7 0,12 0 0,7-4 0,11-4-1,12-1 1,12-5-1,9-2 1,4-2-1,0 0 1,-5 4-8,-10 0-12,-12 7-8,-9 8-6,-20 0-1,-9 8 0</inkml:trace>
  <inkml:trace contextRef="#ctx0" brushRef="#br0" timeOffset="410">305 85 90,'3'28'35,"-7"5"-1,2 11-12,1 10-20,-3 8-2,1 4 1,-5 1-2,0 0 1,0-6 0,-4-10-13,7-9-18,2-6 2,-2-18-6,7-3 1</inkml:trace>
  <inkml:trace contextRef="#ctx0" brushRef="#br0" timeOffset="851">752 468 65,'0'0'36,"-7"-9"-5,7 9-9,-18-5-5,7 10-7,-7-3-7,1 7-3,-4 3 0,2 5 0,2 5 0,3 6-1,9 4 1,8 5-1,6 0 1,8 0 0,7 0 0,7-5-4,4-8-22,5-9-3,-6-14-1,2-3-5</inkml:trace>
  <inkml:trace contextRef="#ctx0" brushRef="#br0" timeOffset="1302">638 1261 53,'-4'14'35,"12"-1"-1,2-17 0,7-12-15,13-12-13,9-19-4,14-17-2,14-18 0,9-16 1,10-15-1,6-5 0,4 3-12,-3 8-18,-9 11 0,-6 22-4,-19 13-1</inkml:trace>
  <inkml:trace contextRef="#ctx0" brushRef="#br0" timeOffset="1692">1280 840 91,'26'0'35,"3"-8"-1,12-1-12,9 0-22,6-1 1,3-1-1,-2 1 0,-4 1 0,-7 6-10,-12 1-16,-11 2-3,-5 7-4,-18-7-3</inkml:trace>
  <inkml:trace contextRef="#ctx0" brushRef="#br0" timeOffset="2053">1449 904 63,'0'0'35,"3"7"-1,-6 8-1,3 7-16,3 11-17,1 11 0,2 8-1,1 5 1,-2 5 0,-3 2 0,-5-1 0,-4-6 0,-8-3-1,-8-8 1,-7-5 1,-9-6-1,-4-6 0,-2-6-15,-8-7-11,-1-10-3,6 4-5,-2-11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48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114 279 50,'-17'-10'33,"7"10"2,-9 3-3,0 5-11,4 11-8,-2 9-12,5 6 0,7 6-1,7 4 0,7-1 0,7-3 0,9-5 0,5-12-4,3-10-20,1-7-4,-4-13-1,1-7-2</inkml:trace>
  <inkml:trace contextRef="#ctx0" brushRef="#br0" timeOffset="210">361 408 90,'5'22'34,"6"10"0,-5-1-7,-1-1-25,7-6-2,-1-9-1,0-14 0,-4-15 0,-1-11 0,-4-8 1,-6-4-1,-6-2 2,-4 3-1,-4 5 1,-2 8-5,3 13-19,2 13-5,0 2-4,11 13-2</inkml:trace>
  <inkml:trace contextRef="#ctx0" brushRef="#br0" timeOffset="470">531 268 67,'5'-10'35,"-6"2"-1,1 8 1,5 16-22,0 0-12,0 7 0,2 8-1,2 0 0,2 4 0,-1-4 0,2-4-1,-1-9 0,1-12 1,-1-11-1,4-9 1,1-5 0,1-1 0,4 5 0,3 6 0,0 12 1,1 10-1,-3 11-23,-2 3-5,-1 3-1,-10-8-6</inkml:trace>
  <inkml:trace contextRef="#ctx0" brushRef="#br0" timeOffset="981">1039 288 67,'9'6'30,"-9"-6"-7,0 0-2,0 0-4,0 0-2,-10-5-7,0 6-8,-3 2 0,-2 1 0,0 3 0,-1 6 0,4 2 1,1 6-1,4 3 0,5 4 0,2 2 1,5 2-2,-2 1 1,2-3 0,-3-3 0,0-7-1,-3-7 1,-2-4-9,3-9-16,-8-10-3,11-1 0,-3-9-2</inkml:trace>
  <inkml:trace contextRef="#ctx0" brushRef="#br0" timeOffset="1261">1120 440 78,'16'-7'31,"-1"1"-2,-6-5 1,-3-3-15,1 2-15,-4-1 0,-4 3-1,1 10 1,-10-10 0,10 10 0,-12 18 0,6 0-1,4 5 1,3 3 0,5 1 0,3-3 0,3-6-1,7-4-18,1-6-9,-1-10 0,0-2-1,-4-8 0</inkml:trace>
  <inkml:trace contextRef="#ctx0" brushRef="#br0" timeOffset="1502">1304 353 69,'0'0'30,"2"9"-1,3 4-2,1 2-10,-2-2-9,4 6-8,0-3 0,0 0 0,-1-5-1,-7-11 1,13 0 0,-8-12 0,1-8-1,1-4 1,2-2 0,2 2 0,2 5 1,1 5-19,4 7-10,4 9-1,-4-2-4,4 8-1</inkml:trace>
  <inkml:trace contextRef="#ctx0" brushRef="#br0" timeOffset="1932">1646 284 58,'0'12'34,"10"16"0,-1 1-2,7 6-12,5 4-20,3-1-1,1-4 1,0-10 0,-1-14 0,-4-18-1,-5-11 1,-3-14 0,-6-6 0,-5-5 0,-5-4-13,-2 5-15,2 14-3,-5 4-3,9 17 2</inkml:trace>
  <inkml:trace contextRef="#ctx0" brushRef="#br0" timeOffset="2203">2031 308 90,'0'0'33,"0"0"0,-12-4-12,12 4-21,-18 15 0,8 0 0,-1 4-1,1 2 2,2 0-1,3-3 0,4-2 0,3-7-1,-2-9 1,13-2 0,-4-7 0,2 0 0,0 0 0,2 4 0,1 5 1,-2 6-1,2 5 1,-3 2-1,1 2 0,-3-4-10,1-8-16,-1-6-2,-6-15-3,3-7 2</inkml:trace>
  <inkml:trace contextRef="#ctx0" brushRef="#br0" timeOffset="2473">2131 60 70,'3'-29'30,"-4"7"-1,3 13 0,-2 9-12,6 16-14,1 13-4,4 14 0,3 11 0,2 7 1,2 7 0,4 0-1,-3-6 1,2-5-12,-5-14-10,-4-17-6,-1-11 1,-11-15-2</inkml:trace>
  <inkml:trace contextRef="#ctx0" brushRef="#br0" timeOffset="2643">2239 410 86,'-18'-22'28,"7"6"0,4 3-4,6 4-15,11 6-10,7 4 1,6 2-1,7 3-10,1-1-15,2-5-2,2 4-4,-9-12-1</inkml:trace>
  <inkml:trace contextRef="#ctx0" brushRef="#br0" timeOffset="3094">2545 291 85,'0'0'32,"-1"22"1,4-1-10,1 4-22,4 7 0,-1 3-1,2 1 1,-1-2-2,-2-9-6,-2-13-18,-4-12-3,-1-11-1,-2-15-1</inkml:trace>
  <inkml:trace contextRef="#ctx0" brushRef="#br0" timeOffset="3244">2446 142 87,'-27'-32'28,"8"16"-13,-1 9-14,0 3-34,20 4-1,-9 4 1</inkml:trace>
  <inkml:trace contextRef="#ctx0" brushRef="#br0" timeOffset="3585">2769 219 57,'0'0'34,"0"0"-1,-2 15-2,9 5-14,1 3-16,5 6 0,3 6-1,3-1 1,2-2-2,-2-2 1,2-9-1,-4-13 1,-2-14 0,-5-11-1,-4-10 1,-5-5 0,-3-3 0,-1-4 0,-1 3-1,-2 3-15,3 9-8,4 8-3,0 5-2,9 13-2</inkml:trace>
  <inkml:trace contextRef="#ctx0" brushRef="#br0" timeOffset="3815">3041 281 75,'8'4'32,"2"-1"-1,-10-3-8,3-11-13,-3 11-6,0-14-5,0 14 1,-9-8 0,9 8 1,-11 13-1,10 6 0,6 10 0,5 5 1,7 2-1,6-3-15,7-2-13,6-3-1,-6-16-5,5-5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54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113 47 18,'8'-11'24,"-8"-4"-4,7 6-6,3 2 0,3 3 0,4 5-2,-3 1-1,6 6-3,-2 1-1,6 6-2,0 2-2,0 2-1,3 1-1,0 3 1,1 1-1,1 1 2,-2 3-1,-1 0 1,-5 2 0,0 1 0,-7 2-1,-2 3 0,-3 1 0,-1 0-2,-4-2 0,-1 0 0,-1 0 0,-1-2 1,1-6-1,-1-3 0,-2 0 0,1-3 0,-2-1 0,1 1 0,-3-1 0,-1 3 0,-2 3-1,-4 4 1,0 3 1,-4 5-1,-2 1 0,-1 4 0,-1 4 0,-1 2 0,0 3 0,0 1 0,0 1 0,3 1 0,0 3 0,0 2 0,1 1 0,3 5 0,0 5 0,3 4 0,1 4 0,0 5 0,2 0 0,0 3 0,4 3 0,0-1 0,1-2-1,1-3 1,3-2 1,2-6-1,2-4 0,3-4-1,0-6 1,4-4 0,4-6 0,3-1-1,0-5 1,2-2 0,2-3-1,-1-4 1,-1-4 0,0-4 0,-5-4 0,-2-4 0,-2-4 0,-6-1 0,-3-1 0,-8 1 0,-5-2 0,-6 0-1,-5 3 2,-3 2-2,-5 3 1,0 5 0,-1 5 0,3 8 0,2 8 0,3 8 1,3 8-1,5 8 0,3 9 0,6 9 0,6 11 0,6 7 0,5 10 1,3 11-1,3 9 0,1 9 0,0 10-1,-5 5 1,-8 9 0,-8 5-1,-8 1 0,-8-3 0,-4-4 0,-9-9-1,-5-13 1,-4-15 1,-1-25-22,-3-20-6,-9-31 0,3-23-2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55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177 16 45,'4'-16'32,"-4"16"0,0 0-6,-6-9-8,6 9-7,-4 11-10,2 2 0,-1 8 0,3 10 0,0 7 1,1 13-2,2 9 0,2 7 0,0 7 0,2 2 0,3-2-2,0-6 2,0-11-1,-3-12 1,1-14-1,-3-13 0,-5-18 1,0 0-1,-2-24 0,-10 1 1,-5-3 0,-6-2 0,-6 4 0,-3 5 0,0 10 1,2 10 1,5 11-1,4 13 0,9 8-1,10 4 2,11 3-2,6-2 0,6-8-2,5-6 1,5-14-1,-2-10-19,2-11-6,0-4 0,-5-8-2</inkml:trace>
  <inkml:trace contextRef="#ctx0" brushRef="#br0" timeOffset="501">504 485 39,'8'-8'29,"-8"8"-1,-1 9-4,2 7-9,1 3-3,3 12-1,-4 1-5,3 8-4,-1 0-2,1-3-12,-1-5-14,3-6-2,-9-15-1,3-11 0</inkml:trace>
  <inkml:trace contextRef="#ctx0" brushRef="#br0" timeOffset="691">465 329 65,'-10'-16'6,"-1"2"-3,3-3-13,8 9-23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5:56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305 149 55,'-12'-20'33,"-10"-4"-1,2 6-1,-4 4-20,-1 1-11,0 9 1,0 10 1,2 14-1,2 15 0,5 16 0,2 15 1,8 12-1,1 6-1,5 3 0,5-5 0,2-9-11,3-11-12,2-10-4,-1-20-2,-2-8 1</inkml:trace>
  <inkml:trace contextRef="#ctx0" brushRef="#br0" timeOffset="230">15 699 61,'-7'-11'32,"-1"-3"0,12 6-3,-4 8-20,21-9-9,-3 5-5,6-2-17,5 1-5,1-7-3,7 3-2</inkml:trace>
  <inkml:trace contextRef="#ctx0" brushRef="#br0" timeOffset="410">609 189 56,'8'-39'34,"-11"-2"-2,-2 9 0,-9 5-20,-1 2-12,-4 8 0,-1 9 0,-2 13 0,-4 15 0,2 15 1,3 16-1,0 13 0,4 13 0,6 7 1,4 4-2,4-2 2,6-4-1,2-9-1,5-13-18,1-9-8,-1-19-1,0-8-1</inkml:trace>
  <inkml:trace contextRef="#ctx0" brushRef="#br0" timeOffset="671">359 608 66,'-2'-12'30,"3"4"-2,8 12 1,2 6-16,6 3-12,3 3-1,7 0 0,2-3-14,1-5-14,2-1 0,-4-10-2,5-3-3</inkml:trace>
  <inkml:trace contextRef="#ctx0" brushRef="#br0" timeOffset="2794">815 695 20,'-2'12'33,"8"4"1,-6-16-3,10 9-12,4-6-7,1-13-3,6 0-1,-5-7-1,2-4-6,-3-2-1,-4-1 1,-4-1-1,-7 4 0,-5 4 0,-4 8-1,-4 6 0,-2 7 0,0 12 0,2 7 0,5 8-1,5 5 2,4 2 0,6-1 0,6-1-4,3-8-18,0-16-9,6-4-2,-7-19 1</inkml:trace>
  <inkml:trace contextRef="#ctx0" brushRef="#br0" timeOffset="3114">1089 553 54,'1'16'34,"-7"-1"-2,7 7 1,-1 1-16,1 0-17,3 0 0,0-2 0,1-2 0,-2-6 1,-3-13 0,10 4-1,-6-13 1,2-10 0,3-3 0,3-3-1,3 3 0,7 5-1,3 8-21,4 8-10,6 14-2,-4-2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00.2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45 0 50,'0'0'33,"0"0"1,1 29-2,-4 14-13,-4 12-15,5 14-4,-4 13 1,-1 9-2,2 1 1,0-5 0,1-12 0,1-12 0,3-15-9,-2-18-10,5-22-9,-3-8 0,11-29-2</inkml:trace>
  <inkml:trace contextRef="#ctx0" brushRef="#br0" timeOffset="190">59 435 65,'10'-14'29,"-2"2"0,9 4-10,4 5-4,-1 0-5,5 8-5,-4 3-5,-2 5 0,-4 8 0,-6 5 0,-10 7 0,-7 5 0,-10 0 0,-5-2 0,-3-2 0,-2-7-1,3-8 1,1-12-17,8-11-12,10-4 1,5-12-2,11 1-4</inkml:trace>
  <inkml:trace contextRef="#ctx0" brushRef="#br0" timeOffset="450">300 461 74,'15'27'35,"-13"-7"-2,4 8-1,2 1-32,3-2 0,2-4 0,5-5 0,2-8-1,1-10 1,2-10 0,1-4-1,-2-3 2,-4 4-2,-5 8 1,-13 5 1,6 31-1,-11 8 0,-9 17 1,-4 10-1,-3 8-1,-1 4 0,2-5-24,2-13-4,6-13 0,-1-23-4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70" units="in"/>
          <inkml:channel name="Y" type="integer" max="21430" units="in"/>
          <inkml:channel name="F" type="integer" max="255" units="dev"/>
        </inkml:traceFormat>
        <inkml:channelProperties>
          <inkml:channelProperty channel="X" name="resolution" value="3463.03027" units="1/in"/>
          <inkml:channelProperty channel="Y" name="resolution" value="3463.15454" units="1/in"/>
          <inkml:channelProperty channel="F" name="resolution" value="INF" units="1/dev"/>
        </inkml:channelProperties>
      </inkml:inkSource>
      <inkml:timestamp xml:id="ts0" timeString="2017-11-02T19:06:01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18 154 53,'0'0'35,"0"0"-2,0 0-1,15-20-13,-4 3-20,5-5 1,2-2 0,1 1 0,0 2 0,-2 6 1,-2 8-1,-3 13 0,-5 11 1,-4 13-1,-4 12 1,-6 12-2,-3 7 1,-3 7 0,-1 1 0,0-4 0,0-8 0,5-9-1,0-11-19,6-14-8,4-7 0,-1-16-2,0 0 2</inkml:trace>
  <inkml:trace contextRef="#ctx0" brushRef="#br0" timeOffset="271">0 580 91,'-3'11'29,"9"6"0,2-3-3,7 1-27,8-3 0,5 1 0,5-5 1,2-2-2,1-2-26,-1-10-2,1-1 1,-6-9-1</inkml:trace>
  <inkml:trace contextRef="#ctx0" brushRef="#br0" timeOffset="571">584 353 67,'0'0'32,"19"-6"-3,-6 5 1,5 0-17,7 4-14,8-3-23,5 6-4,-3-6 0,2 3-2</inkml:trace>
  <inkml:trace contextRef="#ctx0" brushRef="#br0" timeOffset="4076">337 0 72,'-6'12'34,"2"3"-3,-2 3-10,-1 1-13,2 2-8,3 1 0,0-4-1,4-3 0,-2-15 1,11 7-1,-2-14 0,0-6 1,1-3-1,-1-2 1,-3 0 0,0 0 0,-4 4 0,-1 3 0,-1 3-1,0 8 1,0 0 0,4-8 0,-4 8 0,13 1 0,-5 0 0,1 1 0,1 0 1,-2 4 0,-3 3-1,-5 6 1,-5 10 0,-5 9-1,-4 10 1,-6 9-1,-1 5 0,-3 7-2,-2-3-14,5-7-12,10-6 0,1-14-1,9-7 0</inkml:trace>
  <inkml:trace contextRef="#ctx0" brushRef="#br0" timeOffset="4457">387 514 59,'0'0'30,"9"-3"-1,-9 3 0,0 0-12,0 0-17,0 0-18,0 0-10,-8-3 0,8 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5127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t" anchorCtr="0" compatLnSpc="1">
            <a:prstTxWarp prst="textNoShape">
              <a:avLst/>
            </a:prstTxWarp>
          </a:bodyPr>
          <a:lstStyle>
            <a:lvl1pPr algn="l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43237" cy="5127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t" anchorCtr="0" compatLnSpc="1">
            <a:prstTxWarp prst="textNoShape">
              <a:avLst/>
            </a:prstTxWarp>
          </a:bodyPr>
          <a:lstStyle>
            <a:lvl1pPr algn="r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717550"/>
            <a:ext cx="4649788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1663"/>
            <a:ext cx="5175250" cy="41068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3043238" cy="5127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b" anchorCtr="0" compatLnSpc="1">
            <a:prstTxWarp prst="textNoShape">
              <a:avLst/>
            </a:prstTxWarp>
          </a:bodyPr>
          <a:lstStyle>
            <a:lvl1pPr algn="l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723313"/>
            <a:ext cx="3043237" cy="51276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706" tIns="46356" rIns="92706" bIns="46356" numCol="1" anchor="b" anchorCtr="0" compatLnSpc="1">
            <a:prstTxWarp prst="textNoShape">
              <a:avLst/>
            </a:prstTxWarp>
          </a:bodyPr>
          <a:lstStyle>
            <a:lvl1pPr algn="r" defTabSz="928246" latinLnBrk="0">
              <a:defRPr kumimoji="0" sz="1200"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EE1D5558-36C9-43C0-A718-EE8CEDD69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defTabSz="925513"/>
            <a:fld id="{C60A714B-5D85-44AA-92DC-C5111702C091}" type="slidenum">
              <a:rPr lang="en-US" smtClean="0">
                <a:ea typeface="굴림"/>
                <a:cs typeface="굴림"/>
              </a:rPr>
              <a:pPr defTabSz="925513"/>
              <a:t>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 txBox="1">
            <a:spLocks noGrp="1" noChangeArrowheads="1"/>
          </p:cNvSpPr>
          <p:nvPr/>
        </p:nvSpPr>
        <p:spPr bwMode="auto">
          <a:xfrm>
            <a:off x="3967163" y="8723313"/>
            <a:ext cx="3043237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06" tIns="46356" rIns="92706" bIns="46356" anchor="b"/>
          <a:lstStyle/>
          <a:p>
            <a:pPr algn="r" defTabSz="931863"/>
            <a:fld id="{5A4FA41E-F121-4E76-8A05-5CA7706A5BB5}" type="slidenum">
              <a:rPr kumimoji="0" lang="en-US" sz="1200">
                <a:latin typeface="Times New Roman" pitchFamily="18" charset="0"/>
              </a:rPr>
              <a:pPr algn="r" defTabSz="931863"/>
              <a:t>9</a:t>
            </a:fld>
            <a:endParaRPr kumimoji="0" lang="en-US" sz="1200">
              <a:latin typeface="Times New Roman" pitchFamily="18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C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defTabSz="925513"/>
            <a:fld id="{B354CAD6-0E75-47D2-BE72-4CE2EE3CBF71}" type="slidenum">
              <a:rPr lang="en-US" smtClean="0">
                <a:ea typeface="굴림"/>
                <a:cs typeface="굴림"/>
              </a:rPr>
              <a:pPr defTabSz="925513"/>
              <a:t>33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144A2-4EC1-4570-BD75-5D1C32DF5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56BD0-377D-4169-8FC5-3D46BBC75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6720B-1D42-49E9-A3A0-D90CE1E5D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7799A7-DF1F-4802-89DC-3A74513C0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79015-D451-410A-A6D2-559D59B38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9A3BE-E3C9-49B8-83DB-DBCE0D269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6E32F-7C4D-451B-9977-9D3F2BABA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F8A8C-E0F3-4884-8CB4-0FCBCF581B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2ED07-5250-4E81-84E0-74FBF4BCF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E5235-0A51-44FB-83C8-230146E17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64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400">
                <a:latin typeface="Segoe UI" pitchFamily="34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r>
              <a:rPr lang="en-US"/>
              <a:t>MECH 325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67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BA566C68-C0A9-43D5-AF36-3BA988B99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85" r:id="rId3"/>
    <p:sldLayoutId id="2147483684" r:id="rId4"/>
    <p:sldLayoutId id="2147483683" r:id="rId5"/>
    <p:sldLayoutId id="2147483682" r:id="rId6"/>
    <p:sldLayoutId id="2147483681" r:id="rId7"/>
    <p:sldLayoutId id="2147483680" r:id="rId8"/>
    <p:sldLayoutId id="2147483679" r:id="rId9"/>
    <p:sldLayoutId id="2147483678" r:id="rId10"/>
    <p:sldLayoutId id="2147483677" r:id="rId11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66"/>
          </a:solidFill>
          <a:latin typeface="Eras Demi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0.xml"/><Relationship Id="rId18" Type="http://schemas.openxmlformats.org/officeDocument/2006/relationships/image" Target="../media/image158.emf"/><Relationship Id="rId26" Type="http://schemas.openxmlformats.org/officeDocument/2006/relationships/image" Target="../media/image162.emf"/><Relationship Id="rId39" Type="http://schemas.openxmlformats.org/officeDocument/2006/relationships/customXml" Target="../ink/ink153.xml"/><Relationship Id="rId21" Type="http://schemas.openxmlformats.org/officeDocument/2006/relationships/customXml" Target="../ink/ink144.xml"/><Relationship Id="rId34" Type="http://schemas.openxmlformats.org/officeDocument/2006/relationships/image" Target="../media/image166.emf"/><Relationship Id="rId42" Type="http://schemas.openxmlformats.org/officeDocument/2006/relationships/image" Target="../media/image170.emf"/><Relationship Id="rId47" Type="http://schemas.openxmlformats.org/officeDocument/2006/relationships/customXml" Target="../ink/ink157.xml"/><Relationship Id="rId50" Type="http://schemas.openxmlformats.org/officeDocument/2006/relationships/image" Target="../media/image174.emf"/><Relationship Id="rId55" Type="http://schemas.openxmlformats.org/officeDocument/2006/relationships/customXml" Target="../ink/ink161.xml"/><Relationship Id="rId7" Type="http://schemas.openxmlformats.org/officeDocument/2006/relationships/customXml" Target="../ink/ink137.xml"/><Relationship Id="rId12" Type="http://schemas.openxmlformats.org/officeDocument/2006/relationships/image" Target="../media/image155.emf"/><Relationship Id="rId17" Type="http://schemas.openxmlformats.org/officeDocument/2006/relationships/customXml" Target="../ink/ink142.xml"/><Relationship Id="rId25" Type="http://schemas.openxmlformats.org/officeDocument/2006/relationships/customXml" Target="../ink/ink146.xml"/><Relationship Id="rId33" Type="http://schemas.openxmlformats.org/officeDocument/2006/relationships/customXml" Target="../ink/ink150.xml"/><Relationship Id="rId38" Type="http://schemas.openxmlformats.org/officeDocument/2006/relationships/image" Target="../media/image168.emf"/><Relationship Id="rId46" Type="http://schemas.openxmlformats.org/officeDocument/2006/relationships/image" Target="../media/image172.emf"/><Relationship Id="rId2" Type="http://schemas.openxmlformats.org/officeDocument/2006/relationships/image" Target="../media/image148.png"/><Relationship Id="rId16" Type="http://schemas.openxmlformats.org/officeDocument/2006/relationships/image" Target="../media/image157.emf"/><Relationship Id="rId20" Type="http://schemas.openxmlformats.org/officeDocument/2006/relationships/image" Target="../media/image159.emf"/><Relationship Id="rId29" Type="http://schemas.openxmlformats.org/officeDocument/2006/relationships/customXml" Target="../ink/ink148.xml"/><Relationship Id="rId41" Type="http://schemas.openxmlformats.org/officeDocument/2006/relationships/customXml" Target="../ink/ink154.xml"/><Relationship Id="rId54" Type="http://schemas.openxmlformats.org/officeDocument/2006/relationships/image" Target="../media/image17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customXml" Target="../ink/ink139.xml"/><Relationship Id="rId24" Type="http://schemas.openxmlformats.org/officeDocument/2006/relationships/image" Target="../media/image161.emf"/><Relationship Id="rId32" Type="http://schemas.openxmlformats.org/officeDocument/2006/relationships/image" Target="../media/image165.emf"/><Relationship Id="rId37" Type="http://schemas.openxmlformats.org/officeDocument/2006/relationships/customXml" Target="../ink/ink152.xml"/><Relationship Id="rId40" Type="http://schemas.openxmlformats.org/officeDocument/2006/relationships/image" Target="../media/image169.emf"/><Relationship Id="rId45" Type="http://schemas.openxmlformats.org/officeDocument/2006/relationships/customXml" Target="../ink/ink156.xml"/><Relationship Id="rId53" Type="http://schemas.openxmlformats.org/officeDocument/2006/relationships/customXml" Target="../ink/ink160.xml"/><Relationship Id="rId58" Type="http://schemas.openxmlformats.org/officeDocument/2006/relationships/image" Target="../media/image178.emf"/><Relationship Id="rId5" Type="http://schemas.openxmlformats.org/officeDocument/2006/relationships/image" Target="../media/image151.png"/><Relationship Id="rId15" Type="http://schemas.openxmlformats.org/officeDocument/2006/relationships/customXml" Target="../ink/ink141.xml"/><Relationship Id="rId23" Type="http://schemas.openxmlformats.org/officeDocument/2006/relationships/customXml" Target="../ink/ink145.xml"/><Relationship Id="rId28" Type="http://schemas.openxmlformats.org/officeDocument/2006/relationships/image" Target="../media/image163.emf"/><Relationship Id="rId36" Type="http://schemas.openxmlformats.org/officeDocument/2006/relationships/image" Target="../media/image167.emf"/><Relationship Id="rId49" Type="http://schemas.openxmlformats.org/officeDocument/2006/relationships/customXml" Target="../ink/ink158.xml"/><Relationship Id="rId57" Type="http://schemas.openxmlformats.org/officeDocument/2006/relationships/customXml" Target="../ink/ink162.xml"/><Relationship Id="rId10" Type="http://schemas.openxmlformats.org/officeDocument/2006/relationships/image" Target="../media/image154.emf"/><Relationship Id="rId19" Type="http://schemas.openxmlformats.org/officeDocument/2006/relationships/customXml" Target="../ink/ink143.xml"/><Relationship Id="rId31" Type="http://schemas.openxmlformats.org/officeDocument/2006/relationships/customXml" Target="../ink/ink149.xml"/><Relationship Id="rId44" Type="http://schemas.openxmlformats.org/officeDocument/2006/relationships/image" Target="../media/image171.emf"/><Relationship Id="rId52" Type="http://schemas.openxmlformats.org/officeDocument/2006/relationships/image" Target="../media/image175.emf"/><Relationship Id="rId4" Type="http://schemas.openxmlformats.org/officeDocument/2006/relationships/image" Target="../media/image150.png"/><Relationship Id="rId9" Type="http://schemas.openxmlformats.org/officeDocument/2006/relationships/customXml" Target="../ink/ink138.xml"/><Relationship Id="rId14" Type="http://schemas.openxmlformats.org/officeDocument/2006/relationships/image" Target="../media/image156.emf"/><Relationship Id="rId22" Type="http://schemas.openxmlformats.org/officeDocument/2006/relationships/image" Target="../media/image160.emf"/><Relationship Id="rId27" Type="http://schemas.openxmlformats.org/officeDocument/2006/relationships/customXml" Target="../ink/ink147.xml"/><Relationship Id="rId30" Type="http://schemas.openxmlformats.org/officeDocument/2006/relationships/image" Target="../media/image164.emf"/><Relationship Id="rId35" Type="http://schemas.openxmlformats.org/officeDocument/2006/relationships/customXml" Target="../ink/ink151.xml"/><Relationship Id="rId43" Type="http://schemas.openxmlformats.org/officeDocument/2006/relationships/customXml" Target="../ink/ink155.xml"/><Relationship Id="rId48" Type="http://schemas.openxmlformats.org/officeDocument/2006/relationships/image" Target="../media/image173.emf"/><Relationship Id="rId56" Type="http://schemas.openxmlformats.org/officeDocument/2006/relationships/image" Target="../media/image177.emf"/><Relationship Id="rId8" Type="http://schemas.openxmlformats.org/officeDocument/2006/relationships/image" Target="../media/image153.emf"/><Relationship Id="rId51" Type="http://schemas.openxmlformats.org/officeDocument/2006/relationships/customXml" Target="../ink/ink159.xml"/><Relationship Id="rId3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3.xm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5" Type="http://schemas.openxmlformats.org/officeDocument/2006/relationships/customXml" Target="../ink/ink164.xml"/><Relationship Id="rId4" Type="http://schemas.openxmlformats.org/officeDocument/2006/relationships/image" Target="../media/image18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87.emf"/><Relationship Id="rId18" Type="http://schemas.openxmlformats.org/officeDocument/2006/relationships/customXml" Target="../ink/ink173.xml"/><Relationship Id="rId26" Type="http://schemas.openxmlformats.org/officeDocument/2006/relationships/customXml" Target="../ink/ink177.xml"/><Relationship Id="rId3" Type="http://schemas.openxmlformats.org/officeDocument/2006/relationships/image" Target="../media/image182.emf"/><Relationship Id="rId21" Type="http://schemas.openxmlformats.org/officeDocument/2006/relationships/image" Target="../media/image191.emf"/><Relationship Id="rId34" Type="http://schemas.openxmlformats.org/officeDocument/2006/relationships/customXml" Target="../ink/ink181.xml"/><Relationship Id="rId7" Type="http://schemas.openxmlformats.org/officeDocument/2006/relationships/image" Target="../media/image184.emf"/><Relationship Id="rId12" Type="http://schemas.openxmlformats.org/officeDocument/2006/relationships/customXml" Target="../ink/ink170.xml"/><Relationship Id="rId17" Type="http://schemas.openxmlformats.org/officeDocument/2006/relationships/image" Target="../media/image189.emf"/><Relationship Id="rId25" Type="http://schemas.openxmlformats.org/officeDocument/2006/relationships/image" Target="../media/image193.emf"/><Relationship Id="rId33" Type="http://schemas.openxmlformats.org/officeDocument/2006/relationships/image" Target="../media/image197.emf"/><Relationship Id="rId2" Type="http://schemas.openxmlformats.org/officeDocument/2006/relationships/customXml" Target="../ink/ink165.xml"/><Relationship Id="rId16" Type="http://schemas.openxmlformats.org/officeDocument/2006/relationships/customXml" Target="../ink/ink172.xml"/><Relationship Id="rId20" Type="http://schemas.openxmlformats.org/officeDocument/2006/relationships/customXml" Target="../ink/ink174.xml"/><Relationship Id="rId29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11" Type="http://schemas.openxmlformats.org/officeDocument/2006/relationships/image" Target="../media/image186.emf"/><Relationship Id="rId24" Type="http://schemas.openxmlformats.org/officeDocument/2006/relationships/customXml" Target="../ink/ink176.xml"/><Relationship Id="rId32" Type="http://schemas.openxmlformats.org/officeDocument/2006/relationships/customXml" Target="../ink/ink180.xml"/><Relationship Id="rId5" Type="http://schemas.openxmlformats.org/officeDocument/2006/relationships/image" Target="../media/image183.emf"/><Relationship Id="rId15" Type="http://schemas.openxmlformats.org/officeDocument/2006/relationships/image" Target="../media/image188.emf"/><Relationship Id="rId23" Type="http://schemas.openxmlformats.org/officeDocument/2006/relationships/image" Target="../media/image192.emf"/><Relationship Id="rId28" Type="http://schemas.openxmlformats.org/officeDocument/2006/relationships/customXml" Target="../ink/ink178.xml"/><Relationship Id="rId10" Type="http://schemas.openxmlformats.org/officeDocument/2006/relationships/customXml" Target="../ink/ink169.xml"/><Relationship Id="rId19" Type="http://schemas.openxmlformats.org/officeDocument/2006/relationships/image" Target="../media/image190.emf"/><Relationship Id="rId31" Type="http://schemas.openxmlformats.org/officeDocument/2006/relationships/image" Target="../media/image196.emf"/><Relationship Id="rId4" Type="http://schemas.openxmlformats.org/officeDocument/2006/relationships/customXml" Target="../ink/ink166.xml"/><Relationship Id="rId9" Type="http://schemas.openxmlformats.org/officeDocument/2006/relationships/image" Target="../media/image185.emf"/><Relationship Id="rId14" Type="http://schemas.openxmlformats.org/officeDocument/2006/relationships/customXml" Target="../ink/ink171.xml"/><Relationship Id="rId22" Type="http://schemas.openxmlformats.org/officeDocument/2006/relationships/customXml" Target="../ink/ink175.xml"/><Relationship Id="rId27" Type="http://schemas.openxmlformats.org/officeDocument/2006/relationships/image" Target="../media/image194.emf"/><Relationship Id="rId30" Type="http://schemas.openxmlformats.org/officeDocument/2006/relationships/customXml" Target="../ink/ink179.xml"/><Relationship Id="rId35" Type="http://schemas.openxmlformats.org/officeDocument/2006/relationships/image" Target="../media/image198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4.xml"/><Relationship Id="rId21" Type="http://schemas.openxmlformats.org/officeDocument/2006/relationships/image" Target="../media/image208.emf"/><Relationship Id="rId42" Type="http://schemas.openxmlformats.org/officeDocument/2006/relationships/customXml" Target="../ink/ink202.xml"/><Relationship Id="rId47" Type="http://schemas.openxmlformats.org/officeDocument/2006/relationships/image" Target="../media/image221.emf"/><Relationship Id="rId63" Type="http://schemas.openxmlformats.org/officeDocument/2006/relationships/image" Target="../media/image229.emf"/><Relationship Id="rId68" Type="http://schemas.openxmlformats.org/officeDocument/2006/relationships/customXml" Target="../ink/ink215.xml"/><Relationship Id="rId84" Type="http://schemas.openxmlformats.org/officeDocument/2006/relationships/customXml" Target="../ink/ink223.xml"/><Relationship Id="rId89" Type="http://schemas.openxmlformats.org/officeDocument/2006/relationships/image" Target="../media/image242.emf"/><Relationship Id="rId7" Type="http://schemas.openxmlformats.org/officeDocument/2006/relationships/image" Target="../media/image201.emf"/><Relationship Id="rId71" Type="http://schemas.openxmlformats.org/officeDocument/2006/relationships/image" Target="../media/image233.emf"/><Relationship Id="rId92" Type="http://schemas.openxmlformats.org/officeDocument/2006/relationships/customXml" Target="../ink/ink227.xml"/><Relationship Id="rId2" Type="http://schemas.openxmlformats.org/officeDocument/2006/relationships/customXml" Target="../ink/ink182.xml"/><Relationship Id="rId16" Type="http://schemas.openxmlformats.org/officeDocument/2006/relationships/customXml" Target="../ink/ink189.xml"/><Relationship Id="rId29" Type="http://schemas.openxmlformats.org/officeDocument/2006/relationships/image" Target="../media/image212.emf"/><Relationship Id="rId11" Type="http://schemas.openxmlformats.org/officeDocument/2006/relationships/image" Target="../media/image203.emf"/><Relationship Id="rId24" Type="http://schemas.openxmlformats.org/officeDocument/2006/relationships/customXml" Target="../ink/ink193.xml"/><Relationship Id="rId32" Type="http://schemas.openxmlformats.org/officeDocument/2006/relationships/customXml" Target="../ink/ink197.xml"/><Relationship Id="rId37" Type="http://schemas.openxmlformats.org/officeDocument/2006/relationships/image" Target="../media/image216.emf"/><Relationship Id="rId40" Type="http://schemas.openxmlformats.org/officeDocument/2006/relationships/customXml" Target="../ink/ink201.xml"/><Relationship Id="rId45" Type="http://schemas.openxmlformats.org/officeDocument/2006/relationships/image" Target="../media/image220.emf"/><Relationship Id="rId53" Type="http://schemas.openxmlformats.org/officeDocument/2006/relationships/image" Target="../media/image224.emf"/><Relationship Id="rId58" Type="http://schemas.openxmlformats.org/officeDocument/2006/relationships/customXml" Target="../ink/ink210.xml"/><Relationship Id="rId66" Type="http://schemas.openxmlformats.org/officeDocument/2006/relationships/customXml" Target="../ink/ink214.xml"/><Relationship Id="rId74" Type="http://schemas.openxmlformats.org/officeDocument/2006/relationships/customXml" Target="../ink/ink218.xml"/><Relationship Id="rId79" Type="http://schemas.openxmlformats.org/officeDocument/2006/relationships/image" Target="../media/image237.emf"/><Relationship Id="rId87" Type="http://schemas.openxmlformats.org/officeDocument/2006/relationships/image" Target="../media/image241.emf"/><Relationship Id="rId102" Type="http://schemas.openxmlformats.org/officeDocument/2006/relationships/customXml" Target="../ink/ink232.xml"/><Relationship Id="rId5" Type="http://schemas.openxmlformats.org/officeDocument/2006/relationships/image" Target="../media/image200.emf"/><Relationship Id="rId61" Type="http://schemas.openxmlformats.org/officeDocument/2006/relationships/image" Target="../media/image228.emf"/><Relationship Id="rId82" Type="http://schemas.openxmlformats.org/officeDocument/2006/relationships/customXml" Target="../ink/ink222.xml"/><Relationship Id="rId90" Type="http://schemas.openxmlformats.org/officeDocument/2006/relationships/customXml" Target="../ink/ink226.xml"/><Relationship Id="rId95" Type="http://schemas.openxmlformats.org/officeDocument/2006/relationships/image" Target="../media/image245.emf"/><Relationship Id="rId19" Type="http://schemas.openxmlformats.org/officeDocument/2006/relationships/image" Target="../media/image207.emf"/><Relationship Id="rId14" Type="http://schemas.openxmlformats.org/officeDocument/2006/relationships/customXml" Target="../ink/ink188.xml"/><Relationship Id="rId22" Type="http://schemas.openxmlformats.org/officeDocument/2006/relationships/customXml" Target="../ink/ink192.xml"/><Relationship Id="rId27" Type="http://schemas.openxmlformats.org/officeDocument/2006/relationships/image" Target="../media/image211.emf"/><Relationship Id="rId30" Type="http://schemas.openxmlformats.org/officeDocument/2006/relationships/customXml" Target="../ink/ink196.xml"/><Relationship Id="rId35" Type="http://schemas.openxmlformats.org/officeDocument/2006/relationships/image" Target="../media/image215.emf"/><Relationship Id="rId43" Type="http://schemas.openxmlformats.org/officeDocument/2006/relationships/image" Target="../media/image219.emf"/><Relationship Id="rId48" Type="http://schemas.openxmlformats.org/officeDocument/2006/relationships/customXml" Target="../ink/ink205.xml"/><Relationship Id="rId56" Type="http://schemas.openxmlformats.org/officeDocument/2006/relationships/customXml" Target="../ink/ink209.xml"/><Relationship Id="rId64" Type="http://schemas.openxmlformats.org/officeDocument/2006/relationships/customXml" Target="../ink/ink213.xml"/><Relationship Id="rId69" Type="http://schemas.openxmlformats.org/officeDocument/2006/relationships/image" Target="../media/image232.emf"/><Relationship Id="rId77" Type="http://schemas.openxmlformats.org/officeDocument/2006/relationships/image" Target="../media/image236.emf"/><Relationship Id="rId100" Type="http://schemas.openxmlformats.org/officeDocument/2006/relationships/customXml" Target="../ink/ink231.xml"/><Relationship Id="rId8" Type="http://schemas.openxmlformats.org/officeDocument/2006/relationships/customXml" Target="../ink/ink185.xml"/><Relationship Id="rId51" Type="http://schemas.openxmlformats.org/officeDocument/2006/relationships/image" Target="../media/image223.emf"/><Relationship Id="rId72" Type="http://schemas.openxmlformats.org/officeDocument/2006/relationships/customXml" Target="../ink/ink217.xml"/><Relationship Id="rId80" Type="http://schemas.openxmlformats.org/officeDocument/2006/relationships/customXml" Target="../ink/ink221.xml"/><Relationship Id="rId85" Type="http://schemas.openxmlformats.org/officeDocument/2006/relationships/image" Target="../media/image240.emf"/><Relationship Id="rId93" Type="http://schemas.openxmlformats.org/officeDocument/2006/relationships/image" Target="../media/image244.emf"/><Relationship Id="rId98" Type="http://schemas.openxmlformats.org/officeDocument/2006/relationships/customXml" Target="../ink/ink230.xml"/><Relationship Id="rId3" Type="http://schemas.openxmlformats.org/officeDocument/2006/relationships/image" Target="../media/image199.emf"/><Relationship Id="rId12" Type="http://schemas.openxmlformats.org/officeDocument/2006/relationships/customXml" Target="../ink/ink187.xml"/><Relationship Id="rId17" Type="http://schemas.openxmlformats.org/officeDocument/2006/relationships/image" Target="../media/image206.emf"/><Relationship Id="rId25" Type="http://schemas.openxmlformats.org/officeDocument/2006/relationships/image" Target="../media/image210.emf"/><Relationship Id="rId33" Type="http://schemas.openxmlformats.org/officeDocument/2006/relationships/image" Target="../media/image214.emf"/><Relationship Id="rId38" Type="http://schemas.openxmlformats.org/officeDocument/2006/relationships/customXml" Target="../ink/ink200.xml"/><Relationship Id="rId46" Type="http://schemas.openxmlformats.org/officeDocument/2006/relationships/customXml" Target="../ink/ink204.xml"/><Relationship Id="rId59" Type="http://schemas.openxmlformats.org/officeDocument/2006/relationships/image" Target="../media/image227.emf"/><Relationship Id="rId67" Type="http://schemas.openxmlformats.org/officeDocument/2006/relationships/image" Target="../media/image231.emf"/><Relationship Id="rId103" Type="http://schemas.openxmlformats.org/officeDocument/2006/relationships/image" Target="../media/image249.emf"/><Relationship Id="rId20" Type="http://schemas.openxmlformats.org/officeDocument/2006/relationships/customXml" Target="../ink/ink191.xml"/><Relationship Id="rId41" Type="http://schemas.openxmlformats.org/officeDocument/2006/relationships/image" Target="../media/image218.emf"/><Relationship Id="rId54" Type="http://schemas.openxmlformats.org/officeDocument/2006/relationships/customXml" Target="../ink/ink208.xml"/><Relationship Id="rId62" Type="http://schemas.openxmlformats.org/officeDocument/2006/relationships/customXml" Target="../ink/ink212.xml"/><Relationship Id="rId70" Type="http://schemas.openxmlformats.org/officeDocument/2006/relationships/customXml" Target="../ink/ink216.xml"/><Relationship Id="rId75" Type="http://schemas.openxmlformats.org/officeDocument/2006/relationships/image" Target="../media/image235.emf"/><Relationship Id="rId83" Type="http://schemas.openxmlformats.org/officeDocument/2006/relationships/image" Target="../media/image239.emf"/><Relationship Id="rId88" Type="http://schemas.openxmlformats.org/officeDocument/2006/relationships/customXml" Target="../ink/ink225.xml"/><Relationship Id="rId91" Type="http://schemas.openxmlformats.org/officeDocument/2006/relationships/image" Target="../media/image243.emf"/><Relationship Id="rId96" Type="http://schemas.openxmlformats.org/officeDocument/2006/relationships/customXml" Target="../ink/ink2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.xml"/><Relationship Id="rId15" Type="http://schemas.openxmlformats.org/officeDocument/2006/relationships/image" Target="../media/image205.emf"/><Relationship Id="rId23" Type="http://schemas.openxmlformats.org/officeDocument/2006/relationships/image" Target="../media/image209.emf"/><Relationship Id="rId28" Type="http://schemas.openxmlformats.org/officeDocument/2006/relationships/customXml" Target="../ink/ink195.xml"/><Relationship Id="rId36" Type="http://schemas.openxmlformats.org/officeDocument/2006/relationships/customXml" Target="../ink/ink199.xml"/><Relationship Id="rId49" Type="http://schemas.openxmlformats.org/officeDocument/2006/relationships/image" Target="../media/image222.emf"/><Relationship Id="rId57" Type="http://schemas.openxmlformats.org/officeDocument/2006/relationships/image" Target="../media/image226.emf"/><Relationship Id="rId10" Type="http://schemas.openxmlformats.org/officeDocument/2006/relationships/customXml" Target="../ink/ink186.xml"/><Relationship Id="rId31" Type="http://schemas.openxmlformats.org/officeDocument/2006/relationships/image" Target="../media/image213.emf"/><Relationship Id="rId44" Type="http://schemas.openxmlformats.org/officeDocument/2006/relationships/customXml" Target="../ink/ink203.xml"/><Relationship Id="rId52" Type="http://schemas.openxmlformats.org/officeDocument/2006/relationships/customXml" Target="../ink/ink207.xml"/><Relationship Id="rId60" Type="http://schemas.openxmlformats.org/officeDocument/2006/relationships/customXml" Target="../ink/ink211.xml"/><Relationship Id="rId65" Type="http://schemas.openxmlformats.org/officeDocument/2006/relationships/image" Target="../media/image230.emf"/><Relationship Id="rId73" Type="http://schemas.openxmlformats.org/officeDocument/2006/relationships/image" Target="../media/image234.emf"/><Relationship Id="rId78" Type="http://schemas.openxmlformats.org/officeDocument/2006/relationships/customXml" Target="../ink/ink220.xml"/><Relationship Id="rId81" Type="http://schemas.openxmlformats.org/officeDocument/2006/relationships/image" Target="../media/image238.emf"/><Relationship Id="rId86" Type="http://schemas.openxmlformats.org/officeDocument/2006/relationships/customXml" Target="../ink/ink224.xml"/><Relationship Id="rId94" Type="http://schemas.openxmlformats.org/officeDocument/2006/relationships/customXml" Target="../ink/ink228.xml"/><Relationship Id="rId99" Type="http://schemas.openxmlformats.org/officeDocument/2006/relationships/image" Target="../media/image247.emf"/><Relationship Id="rId101" Type="http://schemas.openxmlformats.org/officeDocument/2006/relationships/image" Target="../media/image248.emf"/><Relationship Id="rId4" Type="http://schemas.openxmlformats.org/officeDocument/2006/relationships/customXml" Target="../ink/ink183.xml"/><Relationship Id="rId9" Type="http://schemas.openxmlformats.org/officeDocument/2006/relationships/image" Target="../media/image202.emf"/><Relationship Id="rId13" Type="http://schemas.openxmlformats.org/officeDocument/2006/relationships/image" Target="../media/image204.emf"/><Relationship Id="rId18" Type="http://schemas.openxmlformats.org/officeDocument/2006/relationships/customXml" Target="../ink/ink190.xml"/><Relationship Id="rId39" Type="http://schemas.openxmlformats.org/officeDocument/2006/relationships/image" Target="../media/image217.emf"/><Relationship Id="rId34" Type="http://schemas.openxmlformats.org/officeDocument/2006/relationships/customXml" Target="../ink/ink198.xml"/><Relationship Id="rId50" Type="http://schemas.openxmlformats.org/officeDocument/2006/relationships/customXml" Target="../ink/ink206.xml"/><Relationship Id="rId55" Type="http://schemas.openxmlformats.org/officeDocument/2006/relationships/image" Target="../media/image225.emf"/><Relationship Id="rId76" Type="http://schemas.openxmlformats.org/officeDocument/2006/relationships/customXml" Target="../ink/ink219.xml"/><Relationship Id="rId97" Type="http://schemas.openxmlformats.org/officeDocument/2006/relationships/image" Target="../media/image24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13" Type="http://schemas.openxmlformats.org/officeDocument/2006/relationships/customXml" Target="../ink/ink235.xml"/><Relationship Id="rId18" Type="http://schemas.openxmlformats.org/officeDocument/2006/relationships/image" Target="../media/image257.emf"/><Relationship Id="rId3" Type="http://schemas.openxmlformats.org/officeDocument/2006/relationships/oleObject" Target="../embeddings/oleObject4.bin"/><Relationship Id="rId21" Type="http://schemas.openxmlformats.org/officeDocument/2006/relationships/customXml" Target="../ink/ink239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4.emf"/><Relationship Id="rId17" Type="http://schemas.openxmlformats.org/officeDocument/2006/relationships/customXml" Target="../ink/ink23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6.emf"/><Relationship Id="rId20" Type="http://schemas.openxmlformats.org/officeDocument/2006/relationships/image" Target="../media/image258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1.wmf"/><Relationship Id="rId11" Type="http://schemas.openxmlformats.org/officeDocument/2006/relationships/customXml" Target="../ink/ink234.xml"/><Relationship Id="rId24" Type="http://schemas.openxmlformats.org/officeDocument/2006/relationships/image" Target="../media/image260.emf"/><Relationship Id="rId5" Type="http://schemas.openxmlformats.org/officeDocument/2006/relationships/oleObject" Target="../embeddings/oleObject5.bin"/><Relationship Id="rId15" Type="http://schemas.openxmlformats.org/officeDocument/2006/relationships/customXml" Target="../ink/ink236.xml"/><Relationship Id="rId23" Type="http://schemas.openxmlformats.org/officeDocument/2006/relationships/customXml" Target="../ink/ink240.xml"/><Relationship Id="rId10" Type="http://schemas.openxmlformats.org/officeDocument/2006/relationships/image" Target="../media/image253.emf"/><Relationship Id="rId19" Type="http://schemas.openxmlformats.org/officeDocument/2006/relationships/customXml" Target="../ink/ink238.xml"/><Relationship Id="rId4" Type="http://schemas.openxmlformats.org/officeDocument/2006/relationships/image" Target="../media/image250.wmf"/><Relationship Id="rId9" Type="http://schemas.openxmlformats.org/officeDocument/2006/relationships/customXml" Target="../ink/ink233.xml"/><Relationship Id="rId14" Type="http://schemas.openxmlformats.org/officeDocument/2006/relationships/image" Target="../media/image255.emf"/><Relationship Id="rId22" Type="http://schemas.openxmlformats.org/officeDocument/2006/relationships/image" Target="../media/image25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3" Type="http://schemas.openxmlformats.org/officeDocument/2006/relationships/oleObject" Target="../embeddings/oleObject7.bin"/><Relationship Id="rId7" Type="http://schemas.openxmlformats.org/officeDocument/2006/relationships/image" Target="../media/image2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customXml" Target="../ink/ink241.xml"/><Relationship Id="rId5" Type="http://schemas.openxmlformats.org/officeDocument/2006/relationships/image" Target="../media/image262.png"/><Relationship Id="rId4" Type="http://schemas.openxmlformats.org/officeDocument/2006/relationships/image" Target="../media/image261.wmf"/><Relationship Id="rId9" Type="http://schemas.openxmlformats.org/officeDocument/2006/relationships/image" Target="../media/image26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emf"/><Relationship Id="rId13" Type="http://schemas.openxmlformats.org/officeDocument/2006/relationships/customXml" Target="../ink/ink248.xml"/><Relationship Id="rId18" Type="http://schemas.openxmlformats.org/officeDocument/2006/relationships/image" Target="../media/image273.emf"/><Relationship Id="rId26" Type="http://schemas.openxmlformats.org/officeDocument/2006/relationships/image" Target="../media/image277.emf"/><Relationship Id="rId39" Type="http://schemas.openxmlformats.org/officeDocument/2006/relationships/customXml" Target="../ink/ink261.xml"/><Relationship Id="rId3" Type="http://schemas.openxmlformats.org/officeDocument/2006/relationships/customXml" Target="../ink/ink243.xml"/><Relationship Id="rId21" Type="http://schemas.openxmlformats.org/officeDocument/2006/relationships/customXml" Target="../ink/ink252.xml"/><Relationship Id="rId34" Type="http://schemas.openxmlformats.org/officeDocument/2006/relationships/image" Target="../media/image281.emf"/><Relationship Id="rId42" Type="http://schemas.openxmlformats.org/officeDocument/2006/relationships/image" Target="../media/image285.emf"/><Relationship Id="rId7" Type="http://schemas.openxmlformats.org/officeDocument/2006/relationships/customXml" Target="../ink/ink245.xml"/><Relationship Id="rId12" Type="http://schemas.openxmlformats.org/officeDocument/2006/relationships/image" Target="../media/image270.emf"/><Relationship Id="rId17" Type="http://schemas.openxmlformats.org/officeDocument/2006/relationships/customXml" Target="../ink/ink250.xml"/><Relationship Id="rId25" Type="http://schemas.openxmlformats.org/officeDocument/2006/relationships/customXml" Target="../ink/ink254.xml"/><Relationship Id="rId33" Type="http://schemas.openxmlformats.org/officeDocument/2006/relationships/customXml" Target="../ink/ink258.xml"/><Relationship Id="rId38" Type="http://schemas.openxmlformats.org/officeDocument/2006/relationships/image" Target="../media/image283.emf"/><Relationship Id="rId2" Type="http://schemas.openxmlformats.org/officeDocument/2006/relationships/image" Target="../media/image265.png"/><Relationship Id="rId16" Type="http://schemas.openxmlformats.org/officeDocument/2006/relationships/image" Target="../media/image272.emf"/><Relationship Id="rId20" Type="http://schemas.openxmlformats.org/officeDocument/2006/relationships/image" Target="../media/image274.emf"/><Relationship Id="rId29" Type="http://schemas.openxmlformats.org/officeDocument/2006/relationships/customXml" Target="../ink/ink256.xml"/><Relationship Id="rId41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emf"/><Relationship Id="rId11" Type="http://schemas.openxmlformats.org/officeDocument/2006/relationships/customXml" Target="../ink/ink247.xml"/><Relationship Id="rId24" Type="http://schemas.openxmlformats.org/officeDocument/2006/relationships/image" Target="../media/image276.emf"/><Relationship Id="rId32" Type="http://schemas.openxmlformats.org/officeDocument/2006/relationships/image" Target="../media/image280.emf"/><Relationship Id="rId37" Type="http://schemas.openxmlformats.org/officeDocument/2006/relationships/customXml" Target="../ink/ink260.xml"/><Relationship Id="rId40" Type="http://schemas.openxmlformats.org/officeDocument/2006/relationships/image" Target="../media/image284.emf"/><Relationship Id="rId5" Type="http://schemas.openxmlformats.org/officeDocument/2006/relationships/customXml" Target="../ink/ink244.xml"/><Relationship Id="rId15" Type="http://schemas.openxmlformats.org/officeDocument/2006/relationships/customXml" Target="../ink/ink249.xml"/><Relationship Id="rId23" Type="http://schemas.openxmlformats.org/officeDocument/2006/relationships/customXml" Target="../ink/ink253.xml"/><Relationship Id="rId28" Type="http://schemas.openxmlformats.org/officeDocument/2006/relationships/image" Target="../media/image278.emf"/><Relationship Id="rId36" Type="http://schemas.openxmlformats.org/officeDocument/2006/relationships/image" Target="../media/image282.emf"/><Relationship Id="rId10" Type="http://schemas.openxmlformats.org/officeDocument/2006/relationships/image" Target="../media/image269.emf"/><Relationship Id="rId19" Type="http://schemas.openxmlformats.org/officeDocument/2006/relationships/customXml" Target="../ink/ink251.xml"/><Relationship Id="rId31" Type="http://schemas.openxmlformats.org/officeDocument/2006/relationships/customXml" Target="../ink/ink257.xml"/><Relationship Id="rId4" Type="http://schemas.openxmlformats.org/officeDocument/2006/relationships/image" Target="../media/image266.emf"/><Relationship Id="rId9" Type="http://schemas.openxmlformats.org/officeDocument/2006/relationships/customXml" Target="../ink/ink246.xml"/><Relationship Id="rId14" Type="http://schemas.openxmlformats.org/officeDocument/2006/relationships/image" Target="../media/image271.emf"/><Relationship Id="rId22" Type="http://schemas.openxmlformats.org/officeDocument/2006/relationships/image" Target="../media/image275.emf"/><Relationship Id="rId27" Type="http://schemas.openxmlformats.org/officeDocument/2006/relationships/customXml" Target="../ink/ink255.xml"/><Relationship Id="rId30" Type="http://schemas.openxmlformats.org/officeDocument/2006/relationships/image" Target="../media/image279.emf"/><Relationship Id="rId35" Type="http://schemas.openxmlformats.org/officeDocument/2006/relationships/customXml" Target="../ink/ink2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91.emf"/><Relationship Id="rId18" Type="http://schemas.openxmlformats.org/officeDocument/2006/relationships/customXml" Target="../ink/ink271.xml"/><Relationship Id="rId26" Type="http://schemas.openxmlformats.org/officeDocument/2006/relationships/customXml" Target="../ink/ink275.xml"/><Relationship Id="rId3" Type="http://schemas.openxmlformats.org/officeDocument/2006/relationships/image" Target="../media/image286.emf"/><Relationship Id="rId21" Type="http://schemas.openxmlformats.org/officeDocument/2006/relationships/image" Target="../media/image295.emf"/><Relationship Id="rId34" Type="http://schemas.openxmlformats.org/officeDocument/2006/relationships/customXml" Target="../ink/ink279.xml"/><Relationship Id="rId7" Type="http://schemas.openxmlformats.org/officeDocument/2006/relationships/image" Target="../media/image288.emf"/><Relationship Id="rId12" Type="http://schemas.openxmlformats.org/officeDocument/2006/relationships/customXml" Target="../ink/ink268.xml"/><Relationship Id="rId17" Type="http://schemas.openxmlformats.org/officeDocument/2006/relationships/image" Target="../media/image293.emf"/><Relationship Id="rId25" Type="http://schemas.openxmlformats.org/officeDocument/2006/relationships/image" Target="../media/image297.emf"/><Relationship Id="rId33" Type="http://schemas.openxmlformats.org/officeDocument/2006/relationships/image" Target="../media/image301.emf"/><Relationship Id="rId2" Type="http://schemas.openxmlformats.org/officeDocument/2006/relationships/customXml" Target="../ink/ink263.xml"/><Relationship Id="rId16" Type="http://schemas.openxmlformats.org/officeDocument/2006/relationships/customXml" Target="../ink/ink270.xml"/><Relationship Id="rId20" Type="http://schemas.openxmlformats.org/officeDocument/2006/relationships/customXml" Target="../ink/ink272.xml"/><Relationship Id="rId29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5.xml"/><Relationship Id="rId11" Type="http://schemas.openxmlformats.org/officeDocument/2006/relationships/image" Target="../media/image290.emf"/><Relationship Id="rId24" Type="http://schemas.openxmlformats.org/officeDocument/2006/relationships/customXml" Target="../ink/ink274.xml"/><Relationship Id="rId32" Type="http://schemas.openxmlformats.org/officeDocument/2006/relationships/customXml" Target="../ink/ink278.xml"/><Relationship Id="rId5" Type="http://schemas.openxmlformats.org/officeDocument/2006/relationships/image" Target="../media/image287.emf"/><Relationship Id="rId15" Type="http://schemas.openxmlformats.org/officeDocument/2006/relationships/image" Target="../media/image292.emf"/><Relationship Id="rId23" Type="http://schemas.openxmlformats.org/officeDocument/2006/relationships/image" Target="../media/image296.emf"/><Relationship Id="rId28" Type="http://schemas.openxmlformats.org/officeDocument/2006/relationships/customXml" Target="../ink/ink276.xml"/><Relationship Id="rId10" Type="http://schemas.openxmlformats.org/officeDocument/2006/relationships/customXml" Target="../ink/ink267.xml"/><Relationship Id="rId19" Type="http://schemas.openxmlformats.org/officeDocument/2006/relationships/image" Target="../media/image294.emf"/><Relationship Id="rId31" Type="http://schemas.openxmlformats.org/officeDocument/2006/relationships/image" Target="../media/image300.emf"/><Relationship Id="rId4" Type="http://schemas.openxmlformats.org/officeDocument/2006/relationships/customXml" Target="../ink/ink264.xml"/><Relationship Id="rId9" Type="http://schemas.openxmlformats.org/officeDocument/2006/relationships/image" Target="../media/image289.emf"/><Relationship Id="rId14" Type="http://schemas.openxmlformats.org/officeDocument/2006/relationships/customXml" Target="../ink/ink269.xml"/><Relationship Id="rId22" Type="http://schemas.openxmlformats.org/officeDocument/2006/relationships/customXml" Target="../ink/ink273.xml"/><Relationship Id="rId27" Type="http://schemas.openxmlformats.org/officeDocument/2006/relationships/image" Target="../media/image298.emf"/><Relationship Id="rId30" Type="http://schemas.openxmlformats.org/officeDocument/2006/relationships/customXml" Target="../ink/ink277.xml"/><Relationship Id="rId35" Type="http://schemas.openxmlformats.org/officeDocument/2006/relationships/image" Target="../media/image302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4.xml"/><Relationship Id="rId18" Type="http://schemas.openxmlformats.org/officeDocument/2006/relationships/image" Target="../media/image310.emf"/><Relationship Id="rId26" Type="http://schemas.openxmlformats.org/officeDocument/2006/relationships/image" Target="../media/image314.emf"/><Relationship Id="rId39" Type="http://schemas.openxmlformats.org/officeDocument/2006/relationships/customXml" Target="../ink/ink297.xml"/><Relationship Id="rId21" Type="http://schemas.openxmlformats.org/officeDocument/2006/relationships/customXml" Target="../ink/ink288.xml"/><Relationship Id="rId34" Type="http://schemas.openxmlformats.org/officeDocument/2006/relationships/image" Target="../media/image318.emf"/><Relationship Id="rId42" Type="http://schemas.openxmlformats.org/officeDocument/2006/relationships/image" Target="../media/image322.emf"/><Relationship Id="rId47" Type="http://schemas.openxmlformats.org/officeDocument/2006/relationships/customXml" Target="../ink/ink301.xml"/><Relationship Id="rId50" Type="http://schemas.openxmlformats.org/officeDocument/2006/relationships/image" Target="../media/image326.emf"/><Relationship Id="rId55" Type="http://schemas.openxmlformats.org/officeDocument/2006/relationships/customXml" Target="../ink/ink305.xml"/><Relationship Id="rId63" Type="http://schemas.openxmlformats.org/officeDocument/2006/relationships/customXml" Target="../ink/ink309.xml"/><Relationship Id="rId7" Type="http://schemas.openxmlformats.org/officeDocument/2006/relationships/customXml" Target="../ink/ink28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9.emf"/><Relationship Id="rId20" Type="http://schemas.openxmlformats.org/officeDocument/2006/relationships/image" Target="../media/image311.emf"/><Relationship Id="rId29" Type="http://schemas.openxmlformats.org/officeDocument/2006/relationships/customXml" Target="../ink/ink292.xml"/><Relationship Id="rId41" Type="http://schemas.openxmlformats.org/officeDocument/2006/relationships/customXml" Target="../ink/ink298.xml"/><Relationship Id="rId54" Type="http://schemas.openxmlformats.org/officeDocument/2006/relationships/image" Target="../media/image328.emf"/><Relationship Id="rId62" Type="http://schemas.openxmlformats.org/officeDocument/2006/relationships/image" Target="../media/image332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4.emf"/><Relationship Id="rId11" Type="http://schemas.openxmlformats.org/officeDocument/2006/relationships/customXml" Target="../ink/ink283.xml"/><Relationship Id="rId24" Type="http://schemas.openxmlformats.org/officeDocument/2006/relationships/image" Target="../media/image313.emf"/><Relationship Id="rId32" Type="http://schemas.openxmlformats.org/officeDocument/2006/relationships/image" Target="../media/image317.emf"/><Relationship Id="rId37" Type="http://schemas.openxmlformats.org/officeDocument/2006/relationships/customXml" Target="../ink/ink296.xml"/><Relationship Id="rId40" Type="http://schemas.openxmlformats.org/officeDocument/2006/relationships/image" Target="../media/image321.emf"/><Relationship Id="rId45" Type="http://schemas.openxmlformats.org/officeDocument/2006/relationships/customXml" Target="../ink/ink300.xml"/><Relationship Id="rId53" Type="http://schemas.openxmlformats.org/officeDocument/2006/relationships/customXml" Target="../ink/ink304.xml"/><Relationship Id="rId58" Type="http://schemas.openxmlformats.org/officeDocument/2006/relationships/image" Target="../media/image330.emf"/><Relationship Id="rId66" Type="http://schemas.openxmlformats.org/officeDocument/2006/relationships/image" Target="../media/image334.emf"/><Relationship Id="rId5" Type="http://schemas.openxmlformats.org/officeDocument/2006/relationships/customXml" Target="../ink/ink280.xml"/><Relationship Id="rId15" Type="http://schemas.openxmlformats.org/officeDocument/2006/relationships/customXml" Target="../ink/ink285.xml"/><Relationship Id="rId23" Type="http://schemas.openxmlformats.org/officeDocument/2006/relationships/customXml" Target="../ink/ink289.xml"/><Relationship Id="rId28" Type="http://schemas.openxmlformats.org/officeDocument/2006/relationships/image" Target="../media/image315.emf"/><Relationship Id="rId36" Type="http://schemas.openxmlformats.org/officeDocument/2006/relationships/image" Target="../media/image319.emf"/><Relationship Id="rId49" Type="http://schemas.openxmlformats.org/officeDocument/2006/relationships/customXml" Target="../ink/ink302.xml"/><Relationship Id="rId57" Type="http://schemas.openxmlformats.org/officeDocument/2006/relationships/customXml" Target="../ink/ink306.xml"/><Relationship Id="rId61" Type="http://schemas.openxmlformats.org/officeDocument/2006/relationships/customXml" Target="../ink/ink308.xml"/><Relationship Id="rId10" Type="http://schemas.openxmlformats.org/officeDocument/2006/relationships/image" Target="../media/image306.emf"/><Relationship Id="rId19" Type="http://schemas.openxmlformats.org/officeDocument/2006/relationships/customXml" Target="../ink/ink287.xml"/><Relationship Id="rId31" Type="http://schemas.openxmlformats.org/officeDocument/2006/relationships/customXml" Target="../ink/ink293.xml"/><Relationship Id="rId44" Type="http://schemas.openxmlformats.org/officeDocument/2006/relationships/image" Target="../media/image323.emf"/><Relationship Id="rId52" Type="http://schemas.openxmlformats.org/officeDocument/2006/relationships/image" Target="../media/image327.emf"/><Relationship Id="rId60" Type="http://schemas.openxmlformats.org/officeDocument/2006/relationships/image" Target="../media/image331.emf"/><Relationship Id="rId65" Type="http://schemas.openxmlformats.org/officeDocument/2006/relationships/customXml" Target="../ink/ink310.xml"/><Relationship Id="rId4" Type="http://schemas.openxmlformats.org/officeDocument/2006/relationships/image" Target="../media/image303.wmf"/><Relationship Id="rId9" Type="http://schemas.openxmlformats.org/officeDocument/2006/relationships/customXml" Target="../ink/ink282.xml"/><Relationship Id="rId14" Type="http://schemas.openxmlformats.org/officeDocument/2006/relationships/image" Target="../media/image308.emf"/><Relationship Id="rId22" Type="http://schemas.openxmlformats.org/officeDocument/2006/relationships/image" Target="../media/image312.emf"/><Relationship Id="rId27" Type="http://schemas.openxmlformats.org/officeDocument/2006/relationships/customXml" Target="../ink/ink291.xml"/><Relationship Id="rId30" Type="http://schemas.openxmlformats.org/officeDocument/2006/relationships/image" Target="../media/image316.emf"/><Relationship Id="rId35" Type="http://schemas.openxmlformats.org/officeDocument/2006/relationships/customXml" Target="../ink/ink295.xml"/><Relationship Id="rId43" Type="http://schemas.openxmlformats.org/officeDocument/2006/relationships/customXml" Target="../ink/ink299.xml"/><Relationship Id="rId48" Type="http://schemas.openxmlformats.org/officeDocument/2006/relationships/image" Target="../media/image325.emf"/><Relationship Id="rId56" Type="http://schemas.openxmlformats.org/officeDocument/2006/relationships/image" Target="../media/image329.emf"/><Relationship Id="rId64" Type="http://schemas.openxmlformats.org/officeDocument/2006/relationships/image" Target="../media/image333.emf"/><Relationship Id="rId8" Type="http://schemas.openxmlformats.org/officeDocument/2006/relationships/image" Target="../media/image305.emf"/><Relationship Id="rId51" Type="http://schemas.openxmlformats.org/officeDocument/2006/relationships/customXml" Target="../ink/ink303.xml"/><Relationship Id="rId3" Type="http://schemas.openxmlformats.org/officeDocument/2006/relationships/oleObject" Target="../embeddings/oleObject8.bin"/><Relationship Id="rId12" Type="http://schemas.openxmlformats.org/officeDocument/2006/relationships/image" Target="../media/image307.emf"/><Relationship Id="rId17" Type="http://schemas.openxmlformats.org/officeDocument/2006/relationships/customXml" Target="../ink/ink286.xml"/><Relationship Id="rId25" Type="http://schemas.openxmlformats.org/officeDocument/2006/relationships/customXml" Target="../ink/ink290.xml"/><Relationship Id="rId33" Type="http://schemas.openxmlformats.org/officeDocument/2006/relationships/customXml" Target="../ink/ink294.xml"/><Relationship Id="rId38" Type="http://schemas.openxmlformats.org/officeDocument/2006/relationships/image" Target="../media/image320.emf"/><Relationship Id="rId46" Type="http://schemas.openxmlformats.org/officeDocument/2006/relationships/image" Target="../media/image324.emf"/><Relationship Id="rId59" Type="http://schemas.openxmlformats.org/officeDocument/2006/relationships/customXml" Target="../ink/ink30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13" Type="http://schemas.openxmlformats.org/officeDocument/2006/relationships/customXml" Target="../ink/ink315.xml"/><Relationship Id="rId18" Type="http://schemas.openxmlformats.org/officeDocument/2006/relationships/image" Target="../media/image342.emf"/><Relationship Id="rId26" Type="http://schemas.openxmlformats.org/officeDocument/2006/relationships/image" Target="../media/image346.emf"/><Relationship Id="rId3" Type="http://schemas.openxmlformats.org/officeDocument/2006/relationships/oleObject" Target="../embeddings/oleObject9.bin"/><Relationship Id="rId21" Type="http://schemas.openxmlformats.org/officeDocument/2006/relationships/customXml" Target="../ink/ink319.xml"/><Relationship Id="rId7" Type="http://schemas.openxmlformats.org/officeDocument/2006/relationships/customXml" Target="../ink/ink312.xml"/><Relationship Id="rId12" Type="http://schemas.openxmlformats.org/officeDocument/2006/relationships/image" Target="../media/image339.emf"/><Relationship Id="rId17" Type="http://schemas.openxmlformats.org/officeDocument/2006/relationships/customXml" Target="../ink/ink317.xml"/><Relationship Id="rId25" Type="http://schemas.openxmlformats.org/officeDocument/2006/relationships/customXml" Target="../ink/ink32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1.emf"/><Relationship Id="rId20" Type="http://schemas.openxmlformats.org/officeDocument/2006/relationships/image" Target="../media/image343.emf"/><Relationship Id="rId29" Type="http://schemas.openxmlformats.org/officeDocument/2006/relationships/customXml" Target="../ink/ink3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6.emf"/><Relationship Id="rId11" Type="http://schemas.openxmlformats.org/officeDocument/2006/relationships/customXml" Target="../ink/ink314.xml"/><Relationship Id="rId24" Type="http://schemas.openxmlformats.org/officeDocument/2006/relationships/image" Target="../media/image345.emf"/><Relationship Id="rId5" Type="http://schemas.openxmlformats.org/officeDocument/2006/relationships/customXml" Target="../ink/ink311.xml"/><Relationship Id="rId15" Type="http://schemas.openxmlformats.org/officeDocument/2006/relationships/customXml" Target="../ink/ink316.xml"/><Relationship Id="rId23" Type="http://schemas.openxmlformats.org/officeDocument/2006/relationships/customXml" Target="../ink/ink320.xml"/><Relationship Id="rId28" Type="http://schemas.openxmlformats.org/officeDocument/2006/relationships/image" Target="../media/image347.emf"/><Relationship Id="rId10" Type="http://schemas.openxmlformats.org/officeDocument/2006/relationships/image" Target="../media/image338.emf"/><Relationship Id="rId19" Type="http://schemas.openxmlformats.org/officeDocument/2006/relationships/customXml" Target="../ink/ink318.xml"/><Relationship Id="rId4" Type="http://schemas.openxmlformats.org/officeDocument/2006/relationships/image" Target="../media/image335.wmf"/><Relationship Id="rId9" Type="http://schemas.openxmlformats.org/officeDocument/2006/relationships/customXml" Target="../ink/ink313.xml"/><Relationship Id="rId14" Type="http://schemas.openxmlformats.org/officeDocument/2006/relationships/image" Target="../media/image340.emf"/><Relationship Id="rId22" Type="http://schemas.openxmlformats.org/officeDocument/2006/relationships/image" Target="../media/image344.emf"/><Relationship Id="rId27" Type="http://schemas.openxmlformats.org/officeDocument/2006/relationships/customXml" Target="../ink/ink322.xml"/><Relationship Id="rId30" Type="http://schemas.openxmlformats.org/officeDocument/2006/relationships/image" Target="../media/image34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emf"/><Relationship Id="rId13" Type="http://schemas.openxmlformats.org/officeDocument/2006/relationships/customXml" Target="../ink/ink328.xml"/><Relationship Id="rId18" Type="http://schemas.openxmlformats.org/officeDocument/2006/relationships/image" Target="../media/image356.emf"/><Relationship Id="rId26" Type="http://schemas.openxmlformats.org/officeDocument/2006/relationships/image" Target="../media/image360.emf"/><Relationship Id="rId3" Type="http://schemas.openxmlformats.org/officeDocument/2006/relationships/oleObject" Target="../embeddings/oleObject10.bin"/><Relationship Id="rId21" Type="http://schemas.openxmlformats.org/officeDocument/2006/relationships/customXml" Target="../ink/ink332.xml"/><Relationship Id="rId7" Type="http://schemas.openxmlformats.org/officeDocument/2006/relationships/customXml" Target="../ink/ink325.xml"/><Relationship Id="rId12" Type="http://schemas.openxmlformats.org/officeDocument/2006/relationships/image" Target="../media/image353.emf"/><Relationship Id="rId17" Type="http://schemas.openxmlformats.org/officeDocument/2006/relationships/customXml" Target="../ink/ink330.xml"/><Relationship Id="rId25" Type="http://schemas.openxmlformats.org/officeDocument/2006/relationships/customXml" Target="../ink/ink33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5.emf"/><Relationship Id="rId20" Type="http://schemas.openxmlformats.org/officeDocument/2006/relationships/image" Target="../media/image357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0.emf"/><Relationship Id="rId11" Type="http://schemas.openxmlformats.org/officeDocument/2006/relationships/customXml" Target="../ink/ink327.xml"/><Relationship Id="rId24" Type="http://schemas.openxmlformats.org/officeDocument/2006/relationships/image" Target="../media/image359.emf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23" Type="http://schemas.openxmlformats.org/officeDocument/2006/relationships/customXml" Target="../ink/ink333.xml"/><Relationship Id="rId28" Type="http://schemas.openxmlformats.org/officeDocument/2006/relationships/image" Target="../media/image361.emf"/><Relationship Id="rId10" Type="http://schemas.openxmlformats.org/officeDocument/2006/relationships/image" Target="../media/image352.emf"/><Relationship Id="rId19" Type="http://schemas.openxmlformats.org/officeDocument/2006/relationships/customXml" Target="../ink/ink331.xml"/><Relationship Id="rId4" Type="http://schemas.openxmlformats.org/officeDocument/2006/relationships/image" Target="../media/image349.wmf"/><Relationship Id="rId9" Type="http://schemas.openxmlformats.org/officeDocument/2006/relationships/customXml" Target="../ink/ink326.xml"/><Relationship Id="rId14" Type="http://schemas.openxmlformats.org/officeDocument/2006/relationships/image" Target="../media/image354.emf"/><Relationship Id="rId22" Type="http://schemas.openxmlformats.org/officeDocument/2006/relationships/image" Target="../media/image358.emf"/><Relationship Id="rId27" Type="http://schemas.openxmlformats.org/officeDocument/2006/relationships/customXml" Target="../ink/ink3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emf"/><Relationship Id="rId13" Type="http://schemas.openxmlformats.org/officeDocument/2006/relationships/customXml" Target="../ink/ink339.xml"/><Relationship Id="rId18" Type="http://schemas.openxmlformats.org/officeDocument/2006/relationships/image" Target="../media/image372.emf"/><Relationship Id="rId26" Type="http://schemas.openxmlformats.org/officeDocument/2006/relationships/image" Target="../media/image376.emf"/><Relationship Id="rId39" Type="http://schemas.openxmlformats.org/officeDocument/2006/relationships/customXml" Target="../ink/ink352.xml"/><Relationship Id="rId3" Type="http://schemas.openxmlformats.org/officeDocument/2006/relationships/oleObject" Target="../embeddings/oleObject11.bin"/><Relationship Id="rId21" Type="http://schemas.openxmlformats.org/officeDocument/2006/relationships/customXml" Target="../ink/ink343.xml"/><Relationship Id="rId34" Type="http://schemas.openxmlformats.org/officeDocument/2006/relationships/image" Target="../media/image380.emf"/><Relationship Id="rId42" Type="http://schemas.openxmlformats.org/officeDocument/2006/relationships/image" Target="../media/image384.emf"/><Relationship Id="rId7" Type="http://schemas.openxmlformats.org/officeDocument/2006/relationships/customXml" Target="../ink/ink336.xml"/><Relationship Id="rId12" Type="http://schemas.openxmlformats.org/officeDocument/2006/relationships/image" Target="../media/image369.emf"/><Relationship Id="rId17" Type="http://schemas.openxmlformats.org/officeDocument/2006/relationships/customXml" Target="../ink/ink341.xml"/><Relationship Id="rId25" Type="http://schemas.openxmlformats.org/officeDocument/2006/relationships/customXml" Target="../ink/ink345.xml"/><Relationship Id="rId33" Type="http://schemas.openxmlformats.org/officeDocument/2006/relationships/customXml" Target="../ink/ink349.xml"/><Relationship Id="rId38" Type="http://schemas.openxmlformats.org/officeDocument/2006/relationships/image" Target="../media/image382.emf"/><Relationship Id="rId46" Type="http://schemas.openxmlformats.org/officeDocument/2006/relationships/image" Target="../media/image38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1.emf"/><Relationship Id="rId20" Type="http://schemas.openxmlformats.org/officeDocument/2006/relationships/image" Target="../media/image373.emf"/><Relationship Id="rId29" Type="http://schemas.openxmlformats.org/officeDocument/2006/relationships/customXml" Target="../ink/ink347.xml"/><Relationship Id="rId41" Type="http://schemas.openxmlformats.org/officeDocument/2006/relationships/customXml" Target="../ink/ink35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6.wmf"/><Relationship Id="rId11" Type="http://schemas.openxmlformats.org/officeDocument/2006/relationships/customXml" Target="../ink/ink338.xml"/><Relationship Id="rId24" Type="http://schemas.openxmlformats.org/officeDocument/2006/relationships/image" Target="../media/image375.emf"/><Relationship Id="rId32" Type="http://schemas.openxmlformats.org/officeDocument/2006/relationships/image" Target="../media/image379.emf"/><Relationship Id="rId37" Type="http://schemas.openxmlformats.org/officeDocument/2006/relationships/customXml" Target="../ink/ink351.xml"/><Relationship Id="rId40" Type="http://schemas.openxmlformats.org/officeDocument/2006/relationships/image" Target="../media/image383.emf"/><Relationship Id="rId45" Type="http://schemas.openxmlformats.org/officeDocument/2006/relationships/customXml" Target="../ink/ink355.xml"/><Relationship Id="rId5" Type="http://schemas.openxmlformats.org/officeDocument/2006/relationships/oleObject" Target="../embeddings/oleObject12.bin"/><Relationship Id="rId15" Type="http://schemas.openxmlformats.org/officeDocument/2006/relationships/customXml" Target="../ink/ink340.xml"/><Relationship Id="rId23" Type="http://schemas.openxmlformats.org/officeDocument/2006/relationships/customXml" Target="../ink/ink344.xml"/><Relationship Id="rId28" Type="http://schemas.openxmlformats.org/officeDocument/2006/relationships/image" Target="../media/image377.emf"/><Relationship Id="rId36" Type="http://schemas.openxmlformats.org/officeDocument/2006/relationships/image" Target="../media/image381.emf"/><Relationship Id="rId10" Type="http://schemas.openxmlformats.org/officeDocument/2006/relationships/image" Target="../media/image368.emf"/><Relationship Id="rId19" Type="http://schemas.openxmlformats.org/officeDocument/2006/relationships/customXml" Target="../ink/ink342.xml"/><Relationship Id="rId31" Type="http://schemas.openxmlformats.org/officeDocument/2006/relationships/customXml" Target="../ink/ink348.xml"/><Relationship Id="rId44" Type="http://schemas.openxmlformats.org/officeDocument/2006/relationships/image" Target="../media/image385.emf"/><Relationship Id="rId4" Type="http://schemas.openxmlformats.org/officeDocument/2006/relationships/image" Target="../media/image365.wmf"/><Relationship Id="rId9" Type="http://schemas.openxmlformats.org/officeDocument/2006/relationships/customXml" Target="../ink/ink337.xml"/><Relationship Id="rId14" Type="http://schemas.openxmlformats.org/officeDocument/2006/relationships/image" Target="../media/image370.emf"/><Relationship Id="rId22" Type="http://schemas.openxmlformats.org/officeDocument/2006/relationships/image" Target="../media/image374.emf"/><Relationship Id="rId27" Type="http://schemas.openxmlformats.org/officeDocument/2006/relationships/customXml" Target="../ink/ink346.xml"/><Relationship Id="rId30" Type="http://schemas.openxmlformats.org/officeDocument/2006/relationships/image" Target="../media/image378.emf"/><Relationship Id="rId35" Type="http://schemas.openxmlformats.org/officeDocument/2006/relationships/customXml" Target="../ink/ink350.xml"/><Relationship Id="rId43" Type="http://schemas.openxmlformats.org/officeDocument/2006/relationships/customXml" Target="../ink/ink3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8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90.wmf"/><Relationship Id="rId4" Type="http://schemas.openxmlformats.org/officeDocument/2006/relationships/image" Target="../media/image387.wmf"/><Relationship Id="rId9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7.xml"/><Relationship Id="rId13" Type="http://schemas.openxmlformats.org/officeDocument/2006/relationships/image" Target="../media/image396.emf"/><Relationship Id="rId3" Type="http://schemas.openxmlformats.org/officeDocument/2006/relationships/oleObject" Target="../embeddings/oleObject17.bin"/><Relationship Id="rId7" Type="http://schemas.openxmlformats.org/officeDocument/2006/relationships/image" Target="../media/image393.emf"/><Relationship Id="rId12" Type="http://schemas.openxmlformats.org/officeDocument/2006/relationships/customXml" Target="../ink/ink359.xml"/><Relationship Id="rId17" Type="http://schemas.openxmlformats.org/officeDocument/2006/relationships/image" Target="../media/image398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361.xml"/><Relationship Id="rId1" Type="http://schemas.openxmlformats.org/officeDocument/2006/relationships/vmlDrawing" Target="../drawings/vmlDrawing10.vml"/><Relationship Id="rId6" Type="http://schemas.openxmlformats.org/officeDocument/2006/relationships/customXml" Target="../ink/ink356.xml"/><Relationship Id="rId11" Type="http://schemas.openxmlformats.org/officeDocument/2006/relationships/image" Target="../media/image395.emf"/><Relationship Id="rId5" Type="http://schemas.openxmlformats.org/officeDocument/2006/relationships/image" Target="../media/image392.emf"/><Relationship Id="rId15" Type="http://schemas.openxmlformats.org/officeDocument/2006/relationships/image" Target="../media/image397.emf"/><Relationship Id="rId10" Type="http://schemas.openxmlformats.org/officeDocument/2006/relationships/customXml" Target="../ink/ink358.xml"/><Relationship Id="rId4" Type="http://schemas.openxmlformats.org/officeDocument/2006/relationships/image" Target="../media/image391.wmf"/><Relationship Id="rId9" Type="http://schemas.openxmlformats.org/officeDocument/2006/relationships/image" Target="../media/image394.emf"/><Relationship Id="rId14" Type="http://schemas.openxmlformats.org/officeDocument/2006/relationships/customXml" Target="../ink/ink36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7.emf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420.emf"/><Relationship Id="rId21" Type="http://schemas.openxmlformats.org/officeDocument/2006/relationships/image" Target="../media/image411.emf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424.emf"/><Relationship Id="rId50" Type="http://schemas.openxmlformats.org/officeDocument/2006/relationships/customXml" Target="../ink/ink386.xml"/><Relationship Id="rId55" Type="http://schemas.openxmlformats.org/officeDocument/2006/relationships/image" Target="../media/image428.emf"/><Relationship Id="rId63" Type="http://schemas.openxmlformats.org/officeDocument/2006/relationships/image" Target="../media/image432.emf"/><Relationship Id="rId68" Type="http://schemas.openxmlformats.org/officeDocument/2006/relationships/customXml" Target="../ink/ink395.xml"/><Relationship Id="rId7" Type="http://schemas.openxmlformats.org/officeDocument/2006/relationships/image" Target="../media/image404.emf"/><Relationship Id="rId71" Type="http://schemas.openxmlformats.org/officeDocument/2006/relationships/image" Target="../media/image436.emf"/><Relationship Id="rId2" Type="http://schemas.openxmlformats.org/officeDocument/2006/relationships/customXml" Target="../ink/ink362.xml"/><Relationship Id="rId16" Type="http://schemas.openxmlformats.org/officeDocument/2006/relationships/customXml" Target="../ink/ink369.xml"/><Relationship Id="rId29" Type="http://schemas.openxmlformats.org/officeDocument/2006/relationships/image" Target="../media/image415.emf"/><Relationship Id="rId11" Type="http://schemas.openxmlformats.org/officeDocument/2006/relationships/image" Target="../media/image406.emf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419.emf"/><Relationship Id="rId40" Type="http://schemas.openxmlformats.org/officeDocument/2006/relationships/customXml" Target="../ink/ink381.xml"/><Relationship Id="rId45" Type="http://schemas.openxmlformats.org/officeDocument/2006/relationships/image" Target="../media/image423.emf"/><Relationship Id="rId53" Type="http://schemas.openxmlformats.org/officeDocument/2006/relationships/image" Target="../media/image427.emf"/><Relationship Id="rId58" Type="http://schemas.openxmlformats.org/officeDocument/2006/relationships/customXml" Target="../ink/ink390.xml"/><Relationship Id="rId66" Type="http://schemas.openxmlformats.org/officeDocument/2006/relationships/customXml" Target="../ink/ink394.xml"/><Relationship Id="rId5" Type="http://schemas.openxmlformats.org/officeDocument/2006/relationships/image" Target="../media/image403.emf"/><Relationship Id="rId15" Type="http://schemas.openxmlformats.org/officeDocument/2006/relationships/image" Target="../media/image408.emf"/><Relationship Id="rId23" Type="http://schemas.openxmlformats.org/officeDocument/2006/relationships/image" Target="../media/image412.emf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425.emf"/><Relationship Id="rId57" Type="http://schemas.openxmlformats.org/officeDocument/2006/relationships/image" Target="../media/image429.emf"/><Relationship Id="rId61" Type="http://schemas.openxmlformats.org/officeDocument/2006/relationships/image" Target="../media/image431.emf"/><Relationship Id="rId10" Type="http://schemas.openxmlformats.org/officeDocument/2006/relationships/customXml" Target="../ink/ink366.xml"/><Relationship Id="rId19" Type="http://schemas.openxmlformats.org/officeDocument/2006/relationships/image" Target="../media/image410.emf"/><Relationship Id="rId31" Type="http://schemas.openxmlformats.org/officeDocument/2006/relationships/image" Target="../media/image416.emf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60" Type="http://schemas.openxmlformats.org/officeDocument/2006/relationships/customXml" Target="../ink/ink391.xml"/><Relationship Id="rId65" Type="http://schemas.openxmlformats.org/officeDocument/2006/relationships/image" Target="../media/image433.emf"/><Relationship Id="rId73" Type="http://schemas.openxmlformats.org/officeDocument/2006/relationships/image" Target="../media/image437.emf"/><Relationship Id="rId4" Type="http://schemas.openxmlformats.org/officeDocument/2006/relationships/customXml" Target="../ink/ink363.xml"/><Relationship Id="rId9" Type="http://schemas.openxmlformats.org/officeDocument/2006/relationships/image" Target="../media/image405.emf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414.emf"/><Relationship Id="rId30" Type="http://schemas.openxmlformats.org/officeDocument/2006/relationships/customXml" Target="../ink/ink376.xml"/><Relationship Id="rId35" Type="http://schemas.openxmlformats.org/officeDocument/2006/relationships/image" Target="../media/image418.emf"/><Relationship Id="rId43" Type="http://schemas.openxmlformats.org/officeDocument/2006/relationships/image" Target="../media/image422.emf"/><Relationship Id="rId48" Type="http://schemas.openxmlformats.org/officeDocument/2006/relationships/customXml" Target="../ink/ink385.xml"/><Relationship Id="rId56" Type="http://schemas.openxmlformats.org/officeDocument/2006/relationships/customXml" Target="../ink/ink389.xml"/><Relationship Id="rId64" Type="http://schemas.openxmlformats.org/officeDocument/2006/relationships/customXml" Target="../ink/ink393.xml"/><Relationship Id="rId69" Type="http://schemas.openxmlformats.org/officeDocument/2006/relationships/image" Target="../media/image435.emf"/><Relationship Id="rId8" Type="http://schemas.openxmlformats.org/officeDocument/2006/relationships/customXml" Target="../ink/ink365.xml"/><Relationship Id="rId51" Type="http://schemas.openxmlformats.org/officeDocument/2006/relationships/image" Target="../media/image426.emf"/><Relationship Id="rId72" Type="http://schemas.openxmlformats.org/officeDocument/2006/relationships/customXml" Target="../ink/ink397.xml"/><Relationship Id="rId3" Type="http://schemas.openxmlformats.org/officeDocument/2006/relationships/image" Target="../media/image402.emf"/><Relationship Id="rId12" Type="http://schemas.openxmlformats.org/officeDocument/2006/relationships/customXml" Target="../ink/ink367.xml"/><Relationship Id="rId17" Type="http://schemas.openxmlformats.org/officeDocument/2006/relationships/image" Target="../media/image409.emf"/><Relationship Id="rId25" Type="http://schemas.openxmlformats.org/officeDocument/2006/relationships/image" Target="../media/image413.emf"/><Relationship Id="rId33" Type="http://schemas.openxmlformats.org/officeDocument/2006/relationships/image" Target="../media/image417.emf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59" Type="http://schemas.openxmlformats.org/officeDocument/2006/relationships/image" Target="../media/image430.emf"/><Relationship Id="rId67" Type="http://schemas.openxmlformats.org/officeDocument/2006/relationships/image" Target="../media/image434.emf"/><Relationship Id="rId20" Type="http://schemas.openxmlformats.org/officeDocument/2006/relationships/customXml" Target="../ink/ink371.xml"/><Relationship Id="rId41" Type="http://schemas.openxmlformats.org/officeDocument/2006/relationships/image" Target="../media/image421.emf"/><Relationship Id="rId54" Type="http://schemas.openxmlformats.org/officeDocument/2006/relationships/customXml" Target="../ink/ink388.xml"/><Relationship Id="rId62" Type="http://schemas.openxmlformats.org/officeDocument/2006/relationships/customXml" Target="../ink/ink392.xml"/><Relationship Id="rId70" Type="http://schemas.openxmlformats.org/officeDocument/2006/relationships/customXml" Target="../ink/ink3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jpeg"/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2.xml"/><Relationship Id="rId18" Type="http://schemas.openxmlformats.org/officeDocument/2006/relationships/image" Target="../media/image450.emf"/><Relationship Id="rId26" Type="http://schemas.openxmlformats.org/officeDocument/2006/relationships/image" Target="../media/image454.emf"/><Relationship Id="rId39" Type="http://schemas.openxmlformats.org/officeDocument/2006/relationships/customXml" Target="../ink/ink415.xml"/><Relationship Id="rId21" Type="http://schemas.openxmlformats.org/officeDocument/2006/relationships/customXml" Target="../ink/ink406.xml"/><Relationship Id="rId34" Type="http://schemas.openxmlformats.org/officeDocument/2006/relationships/image" Target="../media/image458.emf"/><Relationship Id="rId42" Type="http://schemas.openxmlformats.org/officeDocument/2006/relationships/image" Target="../media/image462.emf"/><Relationship Id="rId47" Type="http://schemas.openxmlformats.org/officeDocument/2006/relationships/customXml" Target="../ink/ink419.xml"/><Relationship Id="rId50" Type="http://schemas.openxmlformats.org/officeDocument/2006/relationships/image" Target="../media/image466.emf"/><Relationship Id="rId55" Type="http://schemas.openxmlformats.org/officeDocument/2006/relationships/customXml" Target="../ink/ink423.xml"/><Relationship Id="rId63" Type="http://schemas.openxmlformats.org/officeDocument/2006/relationships/customXml" Target="../ink/ink427.xml"/><Relationship Id="rId68" Type="http://schemas.openxmlformats.org/officeDocument/2006/relationships/image" Target="../media/image475.emf"/><Relationship Id="rId7" Type="http://schemas.openxmlformats.org/officeDocument/2006/relationships/customXml" Target="../ink/ink39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9.emf"/><Relationship Id="rId29" Type="http://schemas.openxmlformats.org/officeDocument/2006/relationships/customXml" Target="../ink/ink4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4.emf"/><Relationship Id="rId11" Type="http://schemas.openxmlformats.org/officeDocument/2006/relationships/customXml" Target="../ink/ink401.xml"/><Relationship Id="rId24" Type="http://schemas.openxmlformats.org/officeDocument/2006/relationships/image" Target="../media/image453.emf"/><Relationship Id="rId32" Type="http://schemas.openxmlformats.org/officeDocument/2006/relationships/image" Target="../media/image457.emf"/><Relationship Id="rId37" Type="http://schemas.openxmlformats.org/officeDocument/2006/relationships/customXml" Target="../ink/ink414.xml"/><Relationship Id="rId40" Type="http://schemas.openxmlformats.org/officeDocument/2006/relationships/image" Target="../media/image461.emf"/><Relationship Id="rId45" Type="http://schemas.openxmlformats.org/officeDocument/2006/relationships/customXml" Target="../ink/ink418.xml"/><Relationship Id="rId53" Type="http://schemas.openxmlformats.org/officeDocument/2006/relationships/customXml" Target="../ink/ink422.xml"/><Relationship Id="rId58" Type="http://schemas.openxmlformats.org/officeDocument/2006/relationships/image" Target="../media/image470.emf"/><Relationship Id="rId66" Type="http://schemas.openxmlformats.org/officeDocument/2006/relationships/image" Target="../media/image474.emf"/><Relationship Id="rId5" Type="http://schemas.openxmlformats.org/officeDocument/2006/relationships/customXml" Target="../ink/ink398.xml"/><Relationship Id="rId15" Type="http://schemas.openxmlformats.org/officeDocument/2006/relationships/customXml" Target="../ink/ink403.xml"/><Relationship Id="rId23" Type="http://schemas.openxmlformats.org/officeDocument/2006/relationships/customXml" Target="../ink/ink407.xml"/><Relationship Id="rId28" Type="http://schemas.openxmlformats.org/officeDocument/2006/relationships/image" Target="../media/image455.emf"/><Relationship Id="rId36" Type="http://schemas.openxmlformats.org/officeDocument/2006/relationships/image" Target="../media/image459.emf"/><Relationship Id="rId49" Type="http://schemas.openxmlformats.org/officeDocument/2006/relationships/customXml" Target="../ink/ink420.xml"/><Relationship Id="rId57" Type="http://schemas.openxmlformats.org/officeDocument/2006/relationships/customXml" Target="../ink/ink424.xml"/><Relationship Id="rId61" Type="http://schemas.openxmlformats.org/officeDocument/2006/relationships/customXml" Target="../ink/ink426.xml"/><Relationship Id="rId10" Type="http://schemas.openxmlformats.org/officeDocument/2006/relationships/image" Target="../media/image446.emf"/><Relationship Id="rId19" Type="http://schemas.openxmlformats.org/officeDocument/2006/relationships/customXml" Target="../ink/ink405.xml"/><Relationship Id="rId31" Type="http://schemas.openxmlformats.org/officeDocument/2006/relationships/customXml" Target="../ink/ink411.xml"/><Relationship Id="rId44" Type="http://schemas.openxmlformats.org/officeDocument/2006/relationships/image" Target="../media/image463.emf"/><Relationship Id="rId52" Type="http://schemas.openxmlformats.org/officeDocument/2006/relationships/image" Target="../media/image467.emf"/><Relationship Id="rId60" Type="http://schemas.openxmlformats.org/officeDocument/2006/relationships/image" Target="../media/image471.emf"/><Relationship Id="rId65" Type="http://schemas.openxmlformats.org/officeDocument/2006/relationships/customXml" Target="../ink/ink428.xml"/><Relationship Id="rId4" Type="http://schemas.openxmlformats.org/officeDocument/2006/relationships/image" Target="../media/image443.wmf"/><Relationship Id="rId9" Type="http://schemas.openxmlformats.org/officeDocument/2006/relationships/customXml" Target="../ink/ink400.xml"/><Relationship Id="rId14" Type="http://schemas.openxmlformats.org/officeDocument/2006/relationships/image" Target="../media/image448.emf"/><Relationship Id="rId22" Type="http://schemas.openxmlformats.org/officeDocument/2006/relationships/image" Target="../media/image452.emf"/><Relationship Id="rId27" Type="http://schemas.openxmlformats.org/officeDocument/2006/relationships/customXml" Target="../ink/ink409.xml"/><Relationship Id="rId30" Type="http://schemas.openxmlformats.org/officeDocument/2006/relationships/image" Target="../media/image456.emf"/><Relationship Id="rId35" Type="http://schemas.openxmlformats.org/officeDocument/2006/relationships/customXml" Target="../ink/ink413.xml"/><Relationship Id="rId43" Type="http://schemas.openxmlformats.org/officeDocument/2006/relationships/customXml" Target="../ink/ink417.xml"/><Relationship Id="rId48" Type="http://schemas.openxmlformats.org/officeDocument/2006/relationships/image" Target="../media/image465.emf"/><Relationship Id="rId56" Type="http://schemas.openxmlformats.org/officeDocument/2006/relationships/image" Target="../media/image469.emf"/><Relationship Id="rId64" Type="http://schemas.openxmlformats.org/officeDocument/2006/relationships/image" Target="../media/image473.emf"/><Relationship Id="rId8" Type="http://schemas.openxmlformats.org/officeDocument/2006/relationships/image" Target="../media/image445.emf"/><Relationship Id="rId51" Type="http://schemas.openxmlformats.org/officeDocument/2006/relationships/customXml" Target="../ink/ink421.xml"/><Relationship Id="rId3" Type="http://schemas.openxmlformats.org/officeDocument/2006/relationships/oleObject" Target="../embeddings/oleObject21.bin"/><Relationship Id="rId12" Type="http://schemas.openxmlformats.org/officeDocument/2006/relationships/image" Target="../media/image447.emf"/><Relationship Id="rId17" Type="http://schemas.openxmlformats.org/officeDocument/2006/relationships/customXml" Target="../ink/ink404.xml"/><Relationship Id="rId25" Type="http://schemas.openxmlformats.org/officeDocument/2006/relationships/customXml" Target="../ink/ink408.xml"/><Relationship Id="rId33" Type="http://schemas.openxmlformats.org/officeDocument/2006/relationships/customXml" Target="../ink/ink412.xml"/><Relationship Id="rId38" Type="http://schemas.openxmlformats.org/officeDocument/2006/relationships/image" Target="../media/image460.emf"/><Relationship Id="rId46" Type="http://schemas.openxmlformats.org/officeDocument/2006/relationships/image" Target="../media/image464.emf"/><Relationship Id="rId59" Type="http://schemas.openxmlformats.org/officeDocument/2006/relationships/customXml" Target="../ink/ink425.xml"/><Relationship Id="rId67" Type="http://schemas.openxmlformats.org/officeDocument/2006/relationships/customXml" Target="../ink/ink429.xml"/><Relationship Id="rId20" Type="http://schemas.openxmlformats.org/officeDocument/2006/relationships/image" Target="../media/image451.emf"/><Relationship Id="rId41" Type="http://schemas.openxmlformats.org/officeDocument/2006/relationships/customXml" Target="../ink/ink416.xml"/><Relationship Id="rId54" Type="http://schemas.openxmlformats.org/officeDocument/2006/relationships/image" Target="../media/image468.emf"/><Relationship Id="rId62" Type="http://schemas.openxmlformats.org/officeDocument/2006/relationships/image" Target="../media/image47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emf"/><Relationship Id="rId13" Type="http://schemas.openxmlformats.org/officeDocument/2006/relationships/customXml" Target="../ink/ink435.xml"/><Relationship Id="rId18" Type="http://schemas.openxmlformats.org/officeDocument/2006/relationships/image" Target="../media/image484.emf"/><Relationship Id="rId26" Type="http://schemas.openxmlformats.org/officeDocument/2006/relationships/image" Target="../media/image488.emf"/><Relationship Id="rId3" Type="http://schemas.openxmlformats.org/officeDocument/2006/relationships/customXml" Target="../ink/ink430.xml"/><Relationship Id="rId21" Type="http://schemas.openxmlformats.org/officeDocument/2006/relationships/customXml" Target="../ink/ink439.xml"/><Relationship Id="rId7" Type="http://schemas.openxmlformats.org/officeDocument/2006/relationships/customXml" Target="../ink/ink432.xml"/><Relationship Id="rId12" Type="http://schemas.openxmlformats.org/officeDocument/2006/relationships/image" Target="../media/image481.emf"/><Relationship Id="rId17" Type="http://schemas.openxmlformats.org/officeDocument/2006/relationships/customXml" Target="../ink/ink437.xml"/><Relationship Id="rId25" Type="http://schemas.openxmlformats.org/officeDocument/2006/relationships/customXml" Target="../ink/ink441.xml"/><Relationship Id="rId2" Type="http://schemas.openxmlformats.org/officeDocument/2006/relationships/image" Target="../media/image476.jpeg"/><Relationship Id="rId16" Type="http://schemas.openxmlformats.org/officeDocument/2006/relationships/image" Target="../media/image483.emf"/><Relationship Id="rId20" Type="http://schemas.openxmlformats.org/officeDocument/2006/relationships/image" Target="../media/image4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emf"/><Relationship Id="rId11" Type="http://schemas.openxmlformats.org/officeDocument/2006/relationships/customXml" Target="../ink/ink434.xml"/><Relationship Id="rId24" Type="http://schemas.openxmlformats.org/officeDocument/2006/relationships/image" Target="../media/image487.emf"/><Relationship Id="rId5" Type="http://schemas.openxmlformats.org/officeDocument/2006/relationships/customXml" Target="../ink/ink431.xml"/><Relationship Id="rId15" Type="http://schemas.openxmlformats.org/officeDocument/2006/relationships/customXml" Target="../ink/ink436.xml"/><Relationship Id="rId23" Type="http://schemas.openxmlformats.org/officeDocument/2006/relationships/customXml" Target="../ink/ink440.xml"/><Relationship Id="rId28" Type="http://schemas.openxmlformats.org/officeDocument/2006/relationships/image" Target="../media/image489.emf"/><Relationship Id="rId10" Type="http://schemas.openxmlformats.org/officeDocument/2006/relationships/image" Target="../media/image480.emf"/><Relationship Id="rId19" Type="http://schemas.openxmlformats.org/officeDocument/2006/relationships/customXml" Target="../ink/ink438.xml"/><Relationship Id="rId4" Type="http://schemas.openxmlformats.org/officeDocument/2006/relationships/image" Target="../media/image477.emf"/><Relationship Id="rId9" Type="http://schemas.openxmlformats.org/officeDocument/2006/relationships/customXml" Target="../ink/ink433.xml"/><Relationship Id="rId14" Type="http://schemas.openxmlformats.org/officeDocument/2006/relationships/image" Target="../media/image482.emf"/><Relationship Id="rId22" Type="http://schemas.openxmlformats.org/officeDocument/2006/relationships/image" Target="../media/image486.emf"/><Relationship Id="rId27" Type="http://schemas.openxmlformats.org/officeDocument/2006/relationships/customXml" Target="../ink/ink4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497.wmf"/><Relationship Id="rId26" Type="http://schemas.openxmlformats.org/officeDocument/2006/relationships/image" Target="../media/image501.emf"/><Relationship Id="rId3" Type="http://schemas.openxmlformats.org/officeDocument/2006/relationships/oleObject" Target="../embeddings/oleObject22.bin"/><Relationship Id="rId21" Type="http://schemas.openxmlformats.org/officeDocument/2006/relationships/customXml" Target="../ink/ink443.xml"/><Relationship Id="rId34" Type="http://schemas.openxmlformats.org/officeDocument/2006/relationships/image" Target="../media/image505.emf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94.wmf"/><Relationship Id="rId17" Type="http://schemas.openxmlformats.org/officeDocument/2006/relationships/oleObject" Target="../embeddings/oleObject29.bin"/><Relationship Id="rId25" Type="http://schemas.openxmlformats.org/officeDocument/2006/relationships/customXml" Target="../ink/ink445.xml"/><Relationship Id="rId33" Type="http://schemas.openxmlformats.org/officeDocument/2006/relationships/customXml" Target="../ink/ink44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6.wmf"/><Relationship Id="rId20" Type="http://schemas.openxmlformats.org/officeDocument/2006/relationships/image" Target="../media/image498.wmf"/><Relationship Id="rId29" Type="http://schemas.openxmlformats.org/officeDocument/2006/relationships/customXml" Target="../ink/ink44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1.w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500.emf"/><Relationship Id="rId32" Type="http://schemas.openxmlformats.org/officeDocument/2006/relationships/image" Target="../media/image504.e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customXml" Target="../ink/ink444.xml"/><Relationship Id="rId28" Type="http://schemas.openxmlformats.org/officeDocument/2006/relationships/image" Target="../media/image502.emf"/><Relationship Id="rId36" Type="http://schemas.openxmlformats.org/officeDocument/2006/relationships/image" Target="../media/image506.emf"/><Relationship Id="rId10" Type="http://schemas.openxmlformats.org/officeDocument/2006/relationships/image" Target="../media/image493.wmf"/><Relationship Id="rId19" Type="http://schemas.openxmlformats.org/officeDocument/2006/relationships/oleObject" Target="../embeddings/oleObject30.bin"/><Relationship Id="rId31" Type="http://schemas.openxmlformats.org/officeDocument/2006/relationships/customXml" Target="../ink/ink448.xml"/><Relationship Id="rId4" Type="http://schemas.openxmlformats.org/officeDocument/2006/relationships/image" Target="../media/image490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95.wmf"/><Relationship Id="rId22" Type="http://schemas.openxmlformats.org/officeDocument/2006/relationships/image" Target="../media/image499.emf"/><Relationship Id="rId27" Type="http://schemas.openxmlformats.org/officeDocument/2006/relationships/customXml" Target="../ink/ink446.xml"/><Relationship Id="rId30" Type="http://schemas.openxmlformats.org/officeDocument/2006/relationships/image" Target="../media/image503.emf"/><Relationship Id="rId35" Type="http://schemas.openxmlformats.org/officeDocument/2006/relationships/customXml" Target="../ink/ink45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512.emf"/><Relationship Id="rId18" Type="http://schemas.openxmlformats.org/officeDocument/2006/relationships/customXml" Target="../ink/ink459.xml"/><Relationship Id="rId26" Type="http://schemas.openxmlformats.org/officeDocument/2006/relationships/customXml" Target="../ink/ink463.xml"/><Relationship Id="rId39" Type="http://schemas.openxmlformats.org/officeDocument/2006/relationships/image" Target="../media/image525.emf"/><Relationship Id="rId3" Type="http://schemas.openxmlformats.org/officeDocument/2006/relationships/image" Target="../media/image507.emf"/><Relationship Id="rId21" Type="http://schemas.openxmlformats.org/officeDocument/2006/relationships/image" Target="../media/image516.emf"/><Relationship Id="rId34" Type="http://schemas.openxmlformats.org/officeDocument/2006/relationships/customXml" Target="../ink/ink467.xml"/><Relationship Id="rId42" Type="http://schemas.openxmlformats.org/officeDocument/2006/relationships/customXml" Target="../ink/ink471.xml"/><Relationship Id="rId7" Type="http://schemas.openxmlformats.org/officeDocument/2006/relationships/image" Target="../media/image509.emf"/><Relationship Id="rId12" Type="http://schemas.openxmlformats.org/officeDocument/2006/relationships/customXml" Target="../ink/ink456.xml"/><Relationship Id="rId17" Type="http://schemas.openxmlformats.org/officeDocument/2006/relationships/image" Target="../media/image514.emf"/><Relationship Id="rId25" Type="http://schemas.openxmlformats.org/officeDocument/2006/relationships/image" Target="../media/image518.emf"/><Relationship Id="rId33" Type="http://schemas.openxmlformats.org/officeDocument/2006/relationships/image" Target="../media/image522.emf"/><Relationship Id="rId38" Type="http://schemas.openxmlformats.org/officeDocument/2006/relationships/customXml" Target="../ink/ink469.xml"/><Relationship Id="rId2" Type="http://schemas.openxmlformats.org/officeDocument/2006/relationships/customXml" Target="../ink/ink451.xml"/><Relationship Id="rId16" Type="http://schemas.openxmlformats.org/officeDocument/2006/relationships/customXml" Target="../ink/ink458.xml"/><Relationship Id="rId20" Type="http://schemas.openxmlformats.org/officeDocument/2006/relationships/customXml" Target="../ink/ink460.xml"/><Relationship Id="rId29" Type="http://schemas.openxmlformats.org/officeDocument/2006/relationships/image" Target="../media/image520.emf"/><Relationship Id="rId41" Type="http://schemas.openxmlformats.org/officeDocument/2006/relationships/image" Target="../media/image52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3.xml"/><Relationship Id="rId11" Type="http://schemas.openxmlformats.org/officeDocument/2006/relationships/image" Target="../media/image511.emf"/><Relationship Id="rId24" Type="http://schemas.openxmlformats.org/officeDocument/2006/relationships/customXml" Target="../ink/ink462.xml"/><Relationship Id="rId32" Type="http://schemas.openxmlformats.org/officeDocument/2006/relationships/customXml" Target="../ink/ink466.xml"/><Relationship Id="rId37" Type="http://schemas.openxmlformats.org/officeDocument/2006/relationships/image" Target="../media/image524.emf"/><Relationship Id="rId40" Type="http://schemas.openxmlformats.org/officeDocument/2006/relationships/customXml" Target="../ink/ink470.xml"/><Relationship Id="rId45" Type="http://schemas.openxmlformats.org/officeDocument/2006/relationships/image" Target="../media/image528.emf"/><Relationship Id="rId5" Type="http://schemas.openxmlformats.org/officeDocument/2006/relationships/image" Target="../media/image508.emf"/><Relationship Id="rId15" Type="http://schemas.openxmlformats.org/officeDocument/2006/relationships/image" Target="../media/image513.emf"/><Relationship Id="rId23" Type="http://schemas.openxmlformats.org/officeDocument/2006/relationships/image" Target="../media/image517.emf"/><Relationship Id="rId28" Type="http://schemas.openxmlformats.org/officeDocument/2006/relationships/customXml" Target="../ink/ink464.xml"/><Relationship Id="rId36" Type="http://schemas.openxmlformats.org/officeDocument/2006/relationships/customXml" Target="../ink/ink468.xml"/><Relationship Id="rId10" Type="http://schemas.openxmlformats.org/officeDocument/2006/relationships/customXml" Target="../ink/ink455.xml"/><Relationship Id="rId19" Type="http://schemas.openxmlformats.org/officeDocument/2006/relationships/image" Target="../media/image515.emf"/><Relationship Id="rId31" Type="http://schemas.openxmlformats.org/officeDocument/2006/relationships/image" Target="../media/image521.emf"/><Relationship Id="rId44" Type="http://schemas.openxmlformats.org/officeDocument/2006/relationships/customXml" Target="../ink/ink472.xml"/><Relationship Id="rId4" Type="http://schemas.openxmlformats.org/officeDocument/2006/relationships/customXml" Target="../ink/ink452.xml"/><Relationship Id="rId9" Type="http://schemas.openxmlformats.org/officeDocument/2006/relationships/image" Target="../media/image510.emf"/><Relationship Id="rId14" Type="http://schemas.openxmlformats.org/officeDocument/2006/relationships/customXml" Target="../ink/ink457.xml"/><Relationship Id="rId22" Type="http://schemas.openxmlformats.org/officeDocument/2006/relationships/customXml" Target="../ink/ink461.xml"/><Relationship Id="rId27" Type="http://schemas.openxmlformats.org/officeDocument/2006/relationships/image" Target="../media/image519.emf"/><Relationship Id="rId30" Type="http://schemas.openxmlformats.org/officeDocument/2006/relationships/customXml" Target="../ink/ink465.xml"/><Relationship Id="rId35" Type="http://schemas.openxmlformats.org/officeDocument/2006/relationships/image" Target="../media/image523.emf"/><Relationship Id="rId43" Type="http://schemas.openxmlformats.org/officeDocument/2006/relationships/image" Target="../media/image52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533.emf"/><Relationship Id="rId18" Type="http://schemas.openxmlformats.org/officeDocument/2006/relationships/customXml" Target="../ink/ink479.xml"/><Relationship Id="rId26" Type="http://schemas.openxmlformats.org/officeDocument/2006/relationships/customXml" Target="../ink/ink483.xml"/><Relationship Id="rId3" Type="http://schemas.openxmlformats.org/officeDocument/2006/relationships/image" Target="../media/image442.jpeg"/><Relationship Id="rId21" Type="http://schemas.openxmlformats.org/officeDocument/2006/relationships/image" Target="../media/image537.emf"/><Relationship Id="rId7" Type="http://schemas.openxmlformats.org/officeDocument/2006/relationships/image" Target="../media/image530.emf"/><Relationship Id="rId12" Type="http://schemas.openxmlformats.org/officeDocument/2006/relationships/customXml" Target="../ink/ink476.xml"/><Relationship Id="rId17" Type="http://schemas.openxmlformats.org/officeDocument/2006/relationships/image" Target="../media/image535.emf"/><Relationship Id="rId25" Type="http://schemas.openxmlformats.org/officeDocument/2006/relationships/image" Target="../media/image539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78.xml"/><Relationship Id="rId20" Type="http://schemas.openxmlformats.org/officeDocument/2006/relationships/customXml" Target="../ink/ink480.xml"/><Relationship Id="rId29" Type="http://schemas.openxmlformats.org/officeDocument/2006/relationships/image" Target="../media/image541.emf"/><Relationship Id="rId1" Type="http://schemas.openxmlformats.org/officeDocument/2006/relationships/vmlDrawing" Target="../drawings/vmlDrawing14.vml"/><Relationship Id="rId6" Type="http://schemas.openxmlformats.org/officeDocument/2006/relationships/customXml" Target="../ink/ink473.xml"/><Relationship Id="rId11" Type="http://schemas.openxmlformats.org/officeDocument/2006/relationships/image" Target="../media/image532.emf"/><Relationship Id="rId24" Type="http://schemas.openxmlformats.org/officeDocument/2006/relationships/customXml" Target="../ink/ink482.xml"/><Relationship Id="rId5" Type="http://schemas.openxmlformats.org/officeDocument/2006/relationships/image" Target="../media/image529.wmf"/><Relationship Id="rId15" Type="http://schemas.openxmlformats.org/officeDocument/2006/relationships/image" Target="../media/image534.emf"/><Relationship Id="rId23" Type="http://schemas.openxmlformats.org/officeDocument/2006/relationships/image" Target="../media/image538.emf"/><Relationship Id="rId28" Type="http://schemas.openxmlformats.org/officeDocument/2006/relationships/customXml" Target="../ink/ink484.xml"/><Relationship Id="rId10" Type="http://schemas.openxmlformats.org/officeDocument/2006/relationships/customXml" Target="../ink/ink475.xml"/><Relationship Id="rId19" Type="http://schemas.openxmlformats.org/officeDocument/2006/relationships/image" Target="../media/image536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31.emf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../media/image54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1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4.emf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8.emf"/><Relationship Id="rId7" Type="http://schemas.openxmlformats.org/officeDocument/2006/relationships/image" Target="../media/image8.emf"/><Relationship Id="rId12" Type="http://schemas.openxmlformats.org/officeDocument/2006/relationships/customXml" Target="../ink/ink6.xml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9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0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3.emf"/><Relationship Id="rId40" Type="http://schemas.openxmlformats.org/officeDocument/2006/relationships/customXml" Target="../ink/ink20.xml"/><Relationship Id="rId45" Type="http://schemas.openxmlformats.org/officeDocument/2006/relationships/image" Target="../media/image27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4.emf"/><Relationship Id="rId31" Type="http://schemas.openxmlformats.org/officeDocument/2006/relationships/image" Target="../media/image20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9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8.emf"/><Relationship Id="rId30" Type="http://schemas.openxmlformats.org/officeDocument/2006/relationships/customXml" Target="../ink/ink15.xml"/><Relationship Id="rId35" Type="http://schemas.openxmlformats.org/officeDocument/2006/relationships/image" Target="../media/image22.emf"/><Relationship Id="rId43" Type="http://schemas.openxmlformats.org/officeDocument/2006/relationships/image" Target="../media/image26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emf"/><Relationship Id="rId13" Type="http://schemas.openxmlformats.org/officeDocument/2006/relationships/customXml" Target="../ink/ink490.xml"/><Relationship Id="rId3" Type="http://schemas.openxmlformats.org/officeDocument/2006/relationships/customXml" Target="../ink/ink485.xml"/><Relationship Id="rId7" Type="http://schemas.openxmlformats.org/officeDocument/2006/relationships/customXml" Target="../ink/ink487.xml"/><Relationship Id="rId12" Type="http://schemas.openxmlformats.org/officeDocument/2006/relationships/image" Target="../media/image547.emf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emf"/><Relationship Id="rId11" Type="http://schemas.openxmlformats.org/officeDocument/2006/relationships/customXml" Target="../ink/ink489.xml"/><Relationship Id="rId5" Type="http://schemas.openxmlformats.org/officeDocument/2006/relationships/customXml" Target="../ink/ink486.xml"/><Relationship Id="rId10" Type="http://schemas.openxmlformats.org/officeDocument/2006/relationships/image" Target="../media/image546.emf"/><Relationship Id="rId4" Type="http://schemas.openxmlformats.org/officeDocument/2006/relationships/image" Target="../media/image543.emf"/><Relationship Id="rId9" Type="http://schemas.openxmlformats.org/officeDocument/2006/relationships/customXml" Target="../ink/ink488.xml"/><Relationship Id="rId14" Type="http://schemas.openxmlformats.org/officeDocument/2006/relationships/image" Target="../media/image54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2.xml"/><Relationship Id="rId13" Type="http://schemas.openxmlformats.org/officeDocument/2006/relationships/image" Target="../media/image555.emf"/><Relationship Id="rId18" Type="http://schemas.openxmlformats.org/officeDocument/2006/relationships/customXml" Target="../ink/ink497.xml"/><Relationship Id="rId3" Type="http://schemas.openxmlformats.org/officeDocument/2006/relationships/image" Target="../media/image551.jpeg"/><Relationship Id="rId7" Type="http://schemas.openxmlformats.org/officeDocument/2006/relationships/image" Target="../media/image552.emf"/><Relationship Id="rId12" Type="http://schemas.openxmlformats.org/officeDocument/2006/relationships/customXml" Target="../ink/ink494.xml"/><Relationship Id="rId17" Type="http://schemas.openxmlformats.org/officeDocument/2006/relationships/image" Target="../media/image557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96.xml"/><Relationship Id="rId1" Type="http://schemas.openxmlformats.org/officeDocument/2006/relationships/vmlDrawing" Target="../drawings/vmlDrawing15.vml"/><Relationship Id="rId6" Type="http://schemas.openxmlformats.org/officeDocument/2006/relationships/customXml" Target="../ink/ink491.xml"/><Relationship Id="rId11" Type="http://schemas.openxmlformats.org/officeDocument/2006/relationships/image" Target="../media/image554.emf"/><Relationship Id="rId5" Type="http://schemas.openxmlformats.org/officeDocument/2006/relationships/image" Target="../media/image550.wmf"/><Relationship Id="rId15" Type="http://schemas.openxmlformats.org/officeDocument/2006/relationships/image" Target="../media/image556.emf"/><Relationship Id="rId10" Type="http://schemas.openxmlformats.org/officeDocument/2006/relationships/customXml" Target="../ink/ink493.xml"/><Relationship Id="rId19" Type="http://schemas.openxmlformats.org/officeDocument/2006/relationships/image" Target="../media/image558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553.emf"/><Relationship Id="rId14" Type="http://schemas.openxmlformats.org/officeDocument/2006/relationships/customXml" Target="../ink/ink49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9.xml"/><Relationship Id="rId13" Type="http://schemas.openxmlformats.org/officeDocument/2006/relationships/image" Target="../media/image563.emf"/><Relationship Id="rId18" Type="http://schemas.openxmlformats.org/officeDocument/2006/relationships/customXml" Target="../ink/ink504.xml"/><Relationship Id="rId26" Type="http://schemas.openxmlformats.org/officeDocument/2006/relationships/customXml" Target="../ink/ink508.xml"/><Relationship Id="rId39" Type="http://schemas.openxmlformats.org/officeDocument/2006/relationships/image" Target="../media/image576.emf"/><Relationship Id="rId3" Type="http://schemas.openxmlformats.org/officeDocument/2006/relationships/image" Target="../media/image551.jpeg"/><Relationship Id="rId21" Type="http://schemas.openxmlformats.org/officeDocument/2006/relationships/image" Target="../media/image567.emf"/><Relationship Id="rId34" Type="http://schemas.openxmlformats.org/officeDocument/2006/relationships/customXml" Target="../ink/ink512.xml"/><Relationship Id="rId42" Type="http://schemas.openxmlformats.org/officeDocument/2006/relationships/customXml" Target="../ink/ink516.xml"/><Relationship Id="rId7" Type="http://schemas.openxmlformats.org/officeDocument/2006/relationships/image" Target="../media/image560.emf"/><Relationship Id="rId12" Type="http://schemas.openxmlformats.org/officeDocument/2006/relationships/customXml" Target="../ink/ink501.xml"/><Relationship Id="rId17" Type="http://schemas.openxmlformats.org/officeDocument/2006/relationships/image" Target="../media/image565.emf"/><Relationship Id="rId25" Type="http://schemas.openxmlformats.org/officeDocument/2006/relationships/image" Target="../media/image569.emf"/><Relationship Id="rId33" Type="http://schemas.openxmlformats.org/officeDocument/2006/relationships/image" Target="../media/image573.emf"/><Relationship Id="rId38" Type="http://schemas.openxmlformats.org/officeDocument/2006/relationships/customXml" Target="../ink/ink514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03.xml"/><Relationship Id="rId20" Type="http://schemas.openxmlformats.org/officeDocument/2006/relationships/customXml" Target="../ink/ink505.xml"/><Relationship Id="rId29" Type="http://schemas.openxmlformats.org/officeDocument/2006/relationships/image" Target="../media/image571.emf"/><Relationship Id="rId41" Type="http://schemas.openxmlformats.org/officeDocument/2006/relationships/image" Target="../media/image577.emf"/><Relationship Id="rId1" Type="http://schemas.openxmlformats.org/officeDocument/2006/relationships/vmlDrawing" Target="../drawings/vmlDrawing16.vml"/><Relationship Id="rId6" Type="http://schemas.openxmlformats.org/officeDocument/2006/relationships/customXml" Target="../ink/ink498.xml"/><Relationship Id="rId11" Type="http://schemas.openxmlformats.org/officeDocument/2006/relationships/image" Target="../media/image562.emf"/><Relationship Id="rId24" Type="http://schemas.openxmlformats.org/officeDocument/2006/relationships/customXml" Target="../ink/ink507.xml"/><Relationship Id="rId32" Type="http://schemas.openxmlformats.org/officeDocument/2006/relationships/customXml" Target="../ink/ink511.xml"/><Relationship Id="rId37" Type="http://schemas.openxmlformats.org/officeDocument/2006/relationships/image" Target="../media/image575.emf"/><Relationship Id="rId40" Type="http://schemas.openxmlformats.org/officeDocument/2006/relationships/customXml" Target="../ink/ink515.xml"/><Relationship Id="rId5" Type="http://schemas.openxmlformats.org/officeDocument/2006/relationships/image" Target="../media/image559.wmf"/><Relationship Id="rId15" Type="http://schemas.openxmlformats.org/officeDocument/2006/relationships/image" Target="../media/image564.emf"/><Relationship Id="rId23" Type="http://schemas.openxmlformats.org/officeDocument/2006/relationships/image" Target="../media/image568.emf"/><Relationship Id="rId28" Type="http://schemas.openxmlformats.org/officeDocument/2006/relationships/customXml" Target="../ink/ink509.xml"/><Relationship Id="rId36" Type="http://schemas.openxmlformats.org/officeDocument/2006/relationships/customXml" Target="../ink/ink513.xml"/><Relationship Id="rId10" Type="http://schemas.openxmlformats.org/officeDocument/2006/relationships/customXml" Target="../ink/ink500.xml"/><Relationship Id="rId19" Type="http://schemas.openxmlformats.org/officeDocument/2006/relationships/image" Target="../media/image566.emf"/><Relationship Id="rId31" Type="http://schemas.openxmlformats.org/officeDocument/2006/relationships/image" Target="../media/image572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61.emf"/><Relationship Id="rId14" Type="http://schemas.openxmlformats.org/officeDocument/2006/relationships/customXml" Target="../ink/ink502.xml"/><Relationship Id="rId22" Type="http://schemas.openxmlformats.org/officeDocument/2006/relationships/customXml" Target="../ink/ink506.xml"/><Relationship Id="rId27" Type="http://schemas.openxmlformats.org/officeDocument/2006/relationships/image" Target="../media/image570.emf"/><Relationship Id="rId30" Type="http://schemas.openxmlformats.org/officeDocument/2006/relationships/customXml" Target="../ink/ink510.xml"/><Relationship Id="rId35" Type="http://schemas.openxmlformats.org/officeDocument/2006/relationships/image" Target="../media/image574.emf"/><Relationship Id="rId43" Type="http://schemas.openxmlformats.org/officeDocument/2006/relationships/image" Target="../media/image578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9.xml"/><Relationship Id="rId18" Type="http://schemas.openxmlformats.org/officeDocument/2006/relationships/image" Target="../media/image586.emf"/><Relationship Id="rId26" Type="http://schemas.openxmlformats.org/officeDocument/2006/relationships/image" Target="../media/image590.emf"/><Relationship Id="rId39" Type="http://schemas.openxmlformats.org/officeDocument/2006/relationships/customXml" Target="../ink/ink532.xml"/><Relationship Id="rId3" Type="http://schemas.openxmlformats.org/officeDocument/2006/relationships/oleObject" Target="../embeddings/oleObject34.bin"/><Relationship Id="rId21" Type="http://schemas.openxmlformats.org/officeDocument/2006/relationships/customXml" Target="../ink/ink523.xml"/><Relationship Id="rId34" Type="http://schemas.openxmlformats.org/officeDocument/2006/relationships/image" Target="../media/image594.emf"/><Relationship Id="rId42" Type="http://schemas.openxmlformats.org/officeDocument/2006/relationships/image" Target="../media/image598.emf"/><Relationship Id="rId47" Type="http://schemas.openxmlformats.org/officeDocument/2006/relationships/customXml" Target="../ink/ink536.xml"/><Relationship Id="rId50" Type="http://schemas.openxmlformats.org/officeDocument/2006/relationships/image" Target="../media/image602.e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83.emf"/><Relationship Id="rId17" Type="http://schemas.openxmlformats.org/officeDocument/2006/relationships/customXml" Target="../ink/ink521.xml"/><Relationship Id="rId25" Type="http://schemas.openxmlformats.org/officeDocument/2006/relationships/customXml" Target="../ink/ink525.xml"/><Relationship Id="rId33" Type="http://schemas.openxmlformats.org/officeDocument/2006/relationships/customXml" Target="../ink/ink529.xml"/><Relationship Id="rId38" Type="http://schemas.openxmlformats.org/officeDocument/2006/relationships/image" Target="../media/image596.emf"/><Relationship Id="rId46" Type="http://schemas.openxmlformats.org/officeDocument/2006/relationships/image" Target="../media/image60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5.emf"/><Relationship Id="rId20" Type="http://schemas.openxmlformats.org/officeDocument/2006/relationships/image" Target="../media/image587.emf"/><Relationship Id="rId29" Type="http://schemas.openxmlformats.org/officeDocument/2006/relationships/customXml" Target="../ink/ink527.xml"/><Relationship Id="rId41" Type="http://schemas.openxmlformats.org/officeDocument/2006/relationships/customXml" Target="../ink/ink5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0.wmf"/><Relationship Id="rId11" Type="http://schemas.openxmlformats.org/officeDocument/2006/relationships/customXml" Target="../ink/ink518.xml"/><Relationship Id="rId24" Type="http://schemas.openxmlformats.org/officeDocument/2006/relationships/image" Target="../media/image589.emf"/><Relationship Id="rId32" Type="http://schemas.openxmlformats.org/officeDocument/2006/relationships/image" Target="../media/image593.emf"/><Relationship Id="rId37" Type="http://schemas.openxmlformats.org/officeDocument/2006/relationships/customXml" Target="../ink/ink531.xml"/><Relationship Id="rId40" Type="http://schemas.openxmlformats.org/officeDocument/2006/relationships/image" Target="../media/image597.emf"/><Relationship Id="rId45" Type="http://schemas.openxmlformats.org/officeDocument/2006/relationships/customXml" Target="../ink/ink535.xml"/><Relationship Id="rId5" Type="http://schemas.openxmlformats.org/officeDocument/2006/relationships/oleObject" Target="../embeddings/oleObject35.bin"/><Relationship Id="rId15" Type="http://schemas.openxmlformats.org/officeDocument/2006/relationships/customXml" Target="../ink/ink520.xml"/><Relationship Id="rId23" Type="http://schemas.openxmlformats.org/officeDocument/2006/relationships/customXml" Target="../ink/ink524.xml"/><Relationship Id="rId28" Type="http://schemas.openxmlformats.org/officeDocument/2006/relationships/image" Target="../media/image591.emf"/><Relationship Id="rId36" Type="http://schemas.openxmlformats.org/officeDocument/2006/relationships/image" Target="../media/image595.emf"/><Relationship Id="rId49" Type="http://schemas.openxmlformats.org/officeDocument/2006/relationships/customXml" Target="../ink/ink537.xml"/><Relationship Id="rId10" Type="http://schemas.openxmlformats.org/officeDocument/2006/relationships/image" Target="../media/image582.emf"/><Relationship Id="rId19" Type="http://schemas.openxmlformats.org/officeDocument/2006/relationships/customXml" Target="../ink/ink522.xml"/><Relationship Id="rId31" Type="http://schemas.openxmlformats.org/officeDocument/2006/relationships/customXml" Target="../ink/ink528.xml"/><Relationship Id="rId44" Type="http://schemas.openxmlformats.org/officeDocument/2006/relationships/image" Target="../media/image599.emf"/><Relationship Id="rId4" Type="http://schemas.openxmlformats.org/officeDocument/2006/relationships/image" Target="../media/image579.wmf"/><Relationship Id="rId9" Type="http://schemas.openxmlformats.org/officeDocument/2006/relationships/customXml" Target="../ink/ink517.xml"/><Relationship Id="rId14" Type="http://schemas.openxmlformats.org/officeDocument/2006/relationships/image" Target="../media/image584.emf"/><Relationship Id="rId22" Type="http://schemas.openxmlformats.org/officeDocument/2006/relationships/image" Target="../media/image588.emf"/><Relationship Id="rId27" Type="http://schemas.openxmlformats.org/officeDocument/2006/relationships/customXml" Target="../ink/ink526.xml"/><Relationship Id="rId30" Type="http://schemas.openxmlformats.org/officeDocument/2006/relationships/image" Target="../media/image592.emf"/><Relationship Id="rId35" Type="http://schemas.openxmlformats.org/officeDocument/2006/relationships/customXml" Target="../ink/ink530.xml"/><Relationship Id="rId43" Type="http://schemas.openxmlformats.org/officeDocument/2006/relationships/customXml" Target="../ink/ink534.xml"/><Relationship Id="rId48" Type="http://schemas.openxmlformats.org/officeDocument/2006/relationships/image" Target="../media/image601.emf"/><Relationship Id="rId8" Type="http://schemas.openxmlformats.org/officeDocument/2006/relationships/image" Target="../media/image58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5.emf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48.emf"/><Relationship Id="rId3" Type="http://schemas.openxmlformats.org/officeDocument/2006/relationships/image" Target="../media/image30.emf"/><Relationship Id="rId21" Type="http://schemas.openxmlformats.org/officeDocument/2006/relationships/image" Target="../media/image39.emf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47" Type="http://schemas.openxmlformats.org/officeDocument/2006/relationships/image" Target="../media/image52.emf"/><Relationship Id="rId7" Type="http://schemas.openxmlformats.org/officeDocument/2006/relationships/image" Target="../media/image32.emf"/><Relationship Id="rId12" Type="http://schemas.openxmlformats.org/officeDocument/2006/relationships/customXml" Target="../ink/ink28.xml"/><Relationship Id="rId17" Type="http://schemas.openxmlformats.org/officeDocument/2006/relationships/image" Target="../media/image37.emf"/><Relationship Id="rId25" Type="http://schemas.openxmlformats.org/officeDocument/2006/relationships/image" Target="../media/image41.emf"/><Relationship Id="rId33" Type="http://schemas.openxmlformats.org/officeDocument/2006/relationships/image" Target="../media/image45.emf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2" Type="http://schemas.openxmlformats.org/officeDocument/2006/relationships/image" Target="../media/image29.emf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29" Type="http://schemas.openxmlformats.org/officeDocument/2006/relationships/image" Target="../media/image43.emf"/><Relationship Id="rId41" Type="http://schemas.openxmlformats.org/officeDocument/2006/relationships/image" Target="../media/image49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5.xml"/><Relationship Id="rId11" Type="http://schemas.openxmlformats.org/officeDocument/2006/relationships/image" Target="../media/image34.emf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47.emf"/><Relationship Id="rId40" Type="http://schemas.openxmlformats.org/officeDocument/2006/relationships/customXml" Target="../ink/ink42.xml"/><Relationship Id="rId45" Type="http://schemas.openxmlformats.org/officeDocument/2006/relationships/image" Target="../media/image51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23" Type="http://schemas.openxmlformats.org/officeDocument/2006/relationships/image" Target="../media/image40.emf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10" Type="http://schemas.openxmlformats.org/officeDocument/2006/relationships/customXml" Target="../ink/ink27.xml"/><Relationship Id="rId19" Type="http://schemas.openxmlformats.org/officeDocument/2006/relationships/image" Target="../media/image38.emf"/><Relationship Id="rId31" Type="http://schemas.openxmlformats.org/officeDocument/2006/relationships/image" Target="../media/image44.emf"/><Relationship Id="rId44" Type="http://schemas.openxmlformats.org/officeDocument/2006/relationships/customXml" Target="../ink/ink44.xml"/><Relationship Id="rId4" Type="http://schemas.openxmlformats.org/officeDocument/2006/relationships/customXml" Target="../ink/ink24.xml"/><Relationship Id="rId9" Type="http://schemas.openxmlformats.org/officeDocument/2006/relationships/image" Target="../media/image33.emf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42.emf"/><Relationship Id="rId30" Type="http://schemas.openxmlformats.org/officeDocument/2006/relationships/customXml" Target="../ink/ink37.xml"/><Relationship Id="rId35" Type="http://schemas.openxmlformats.org/officeDocument/2006/relationships/image" Target="../media/image46.emf"/><Relationship Id="rId43" Type="http://schemas.openxmlformats.org/officeDocument/2006/relationships/image" Target="../media/image50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emf"/><Relationship Id="rId21" Type="http://schemas.openxmlformats.org/officeDocument/2006/relationships/customXml" Target="../ink/ink54.xml"/><Relationship Id="rId34" Type="http://schemas.openxmlformats.org/officeDocument/2006/relationships/image" Target="../media/image68.emf"/><Relationship Id="rId42" Type="http://schemas.openxmlformats.org/officeDocument/2006/relationships/image" Target="../media/image72.emf"/><Relationship Id="rId47" Type="http://schemas.openxmlformats.org/officeDocument/2006/relationships/customXml" Target="../ink/ink67.xml"/><Relationship Id="rId50" Type="http://schemas.openxmlformats.org/officeDocument/2006/relationships/image" Target="../media/image76.emf"/><Relationship Id="rId55" Type="http://schemas.openxmlformats.org/officeDocument/2006/relationships/customXml" Target="../ink/ink71.xml"/><Relationship Id="rId63" Type="http://schemas.openxmlformats.org/officeDocument/2006/relationships/customXml" Target="../ink/ink75.xml"/><Relationship Id="rId68" Type="http://schemas.openxmlformats.org/officeDocument/2006/relationships/image" Target="../media/image85.emf"/><Relationship Id="rId76" Type="http://schemas.openxmlformats.org/officeDocument/2006/relationships/image" Target="../media/image89.emf"/><Relationship Id="rId84" Type="http://schemas.openxmlformats.org/officeDocument/2006/relationships/image" Target="../media/image93.emf"/><Relationship Id="rId89" Type="http://schemas.openxmlformats.org/officeDocument/2006/relationships/customXml" Target="../ink/ink88.xml"/><Relationship Id="rId97" Type="http://schemas.openxmlformats.org/officeDocument/2006/relationships/customXml" Target="../ink/ink92.xml"/><Relationship Id="rId7" Type="http://schemas.openxmlformats.org/officeDocument/2006/relationships/customXml" Target="../ink/ink47.xml"/><Relationship Id="rId71" Type="http://schemas.openxmlformats.org/officeDocument/2006/relationships/customXml" Target="../ink/ink79.xml"/><Relationship Id="rId92" Type="http://schemas.openxmlformats.org/officeDocument/2006/relationships/image" Target="../media/image97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9.emf"/><Relationship Id="rId29" Type="http://schemas.openxmlformats.org/officeDocument/2006/relationships/customXml" Target="../ink/ink58.xml"/><Relationship Id="rId11" Type="http://schemas.openxmlformats.org/officeDocument/2006/relationships/customXml" Target="../ink/ink49.xml"/><Relationship Id="rId24" Type="http://schemas.openxmlformats.org/officeDocument/2006/relationships/image" Target="../media/image63.emf"/><Relationship Id="rId32" Type="http://schemas.openxmlformats.org/officeDocument/2006/relationships/image" Target="../media/image67.emf"/><Relationship Id="rId37" Type="http://schemas.openxmlformats.org/officeDocument/2006/relationships/customXml" Target="../ink/ink62.xml"/><Relationship Id="rId40" Type="http://schemas.openxmlformats.org/officeDocument/2006/relationships/image" Target="../media/image71.emf"/><Relationship Id="rId45" Type="http://schemas.openxmlformats.org/officeDocument/2006/relationships/customXml" Target="../ink/ink66.xml"/><Relationship Id="rId53" Type="http://schemas.openxmlformats.org/officeDocument/2006/relationships/customXml" Target="../ink/ink70.xml"/><Relationship Id="rId58" Type="http://schemas.openxmlformats.org/officeDocument/2006/relationships/image" Target="../media/image80.emf"/><Relationship Id="rId66" Type="http://schemas.openxmlformats.org/officeDocument/2006/relationships/image" Target="../media/image84.emf"/><Relationship Id="rId74" Type="http://schemas.openxmlformats.org/officeDocument/2006/relationships/image" Target="../media/image88.emf"/><Relationship Id="rId79" Type="http://schemas.openxmlformats.org/officeDocument/2006/relationships/customXml" Target="../ink/ink83.xml"/><Relationship Id="rId87" Type="http://schemas.openxmlformats.org/officeDocument/2006/relationships/customXml" Target="../ink/ink87.xml"/><Relationship Id="rId5" Type="http://schemas.openxmlformats.org/officeDocument/2006/relationships/customXml" Target="../ink/ink46.xml"/><Relationship Id="rId61" Type="http://schemas.openxmlformats.org/officeDocument/2006/relationships/customXml" Target="../ink/ink74.xml"/><Relationship Id="rId82" Type="http://schemas.openxmlformats.org/officeDocument/2006/relationships/image" Target="../media/image92.emf"/><Relationship Id="rId90" Type="http://schemas.openxmlformats.org/officeDocument/2006/relationships/image" Target="../media/image96.emf"/><Relationship Id="rId95" Type="http://schemas.openxmlformats.org/officeDocument/2006/relationships/customXml" Target="../ink/ink91.xml"/><Relationship Id="rId19" Type="http://schemas.openxmlformats.org/officeDocument/2006/relationships/customXml" Target="../ink/ink53.xml"/><Relationship Id="rId14" Type="http://schemas.openxmlformats.org/officeDocument/2006/relationships/image" Target="../media/image58.emf"/><Relationship Id="rId22" Type="http://schemas.openxmlformats.org/officeDocument/2006/relationships/image" Target="../media/image62.emf"/><Relationship Id="rId27" Type="http://schemas.openxmlformats.org/officeDocument/2006/relationships/customXml" Target="../ink/ink57.xml"/><Relationship Id="rId30" Type="http://schemas.openxmlformats.org/officeDocument/2006/relationships/image" Target="../media/image66.emf"/><Relationship Id="rId35" Type="http://schemas.openxmlformats.org/officeDocument/2006/relationships/customXml" Target="../ink/ink61.xml"/><Relationship Id="rId43" Type="http://schemas.openxmlformats.org/officeDocument/2006/relationships/customXml" Target="../ink/ink65.xml"/><Relationship Id="rId48" Type="http://schemas.openxmlformats.org/officeDocument/2006/relationships/image" Target="../media/image75.emf"/><Relationship Id="rId56" Type="http://schemas.openxmlformats.org/officeDocument/2006/relationships/image" Target="../media/image79.emf"/><Relationship Id="rId64" Type="http://schemas.openxmlformats.org/officeDocument/2006/relationships/image" Target="../media/image83.emf"/><Relationship Id="rId69" Type="http://schemas.openxmlformats.org/officeDocument/2006/relationships/customXml" Target="../ink/ink78.xml"/><Relationship Id="rId77" Type="http://schemas.openxmlformats.org/officeDocument/2006/relationships/customXml" Target="../ink/ink82.xml"/><Relationship Id="rId8" Type="http://schemas.openxmlformats.org/officeDocument/2006/relationships/image" Target="../media/image55.emf"/><Relationship Id="rId51" Type="http://schemas.openxmlformats.org/officeDocument/2006/relationships/customXml" Target="../ink/ink69.xml"/><Relationship Id="rId72" Type="http://schemas.openxmlformats.org/officeDocument/2006/relationships/image" Target="../media/image87.emf"/><Relationship Id="rId80" Type="http://schemas.openxmlformats.org/officeDocument/2006/relationships/image" Target="../media/image91.emf"/><Relationship Id="rId85" Type="http://schemas.openxmlformats.org/officeDocument/2006/relationships/customXml" Target="../ink/ink86.xml"/><Relationship Id="rId93" Type="http://schemas.openxmlformats.org/officeDocument/2006/relationships/customXml" Target="../ink/ink90.xml"/><Relationship Id="rId98" Type="http://schemas.openxmlformats.org/officeDocument/2006/relationships/image" Target="../media/image100.e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7.emf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33" Type="http://schemas.openxmlformats.org/officeDocument/2006/relationships/customXml" Target="../ink/ink60.xml"/><Relationship Id="rId38" Type="http://schemas.openxmlformats.org/officeDocument/2006/relationships/image" Target="../media/image70.emf"/><Relationship Id="rId46" Type="http://schemas.openxmlformats.org/officeDocument/2006/relationships/image" Target="../media/image74.emf"/><Relationship Id="rId59" Type="http://schemas.openxmlformats.org/officeDocument/2006/relationships/customXml" Target="../ink/ink73.xml"/><Relationship Id="rId67" Type="http://schemas.openxmlformats.org/officeDocument/2006/relationships/customXml" Target="../ink/ink77.xml"/><Relationship Id="rId20" Type="http://schemas.openxmlformats.org/officeDocument/2006/relationships/image" Target="../media/image61.emf"/><Relationship Id="rId41" Type="http://schemas.openxmlformats.org/officeDocument/2006/relationships/customXml" Target="../ink/ink64.xml"/><Relationship Id="rId54" Type="http://schemas.openxmlformats.org/officeDocument/2006/relationships/image" Target="../media/image78.emf"/><Relationship Id="rId62" Type="http://schemas.openxmlformats.org/officeDocument/2006/relationships/image" Target="../media/image82.emf"/><Relationship Id="rId70" Type="http://schemas.openxmlformats.org/officeDocument/2006/relationships/image" Target="../media/image86.emf"/><Relationship Id="rId75" Type="http://schemas.openxmlformats.org/officeDocument/2006/relationships/customXml" Target="../ink/ink81.xml"/><Relationship Id="rId83" Type="http://schemas.openxmlformats.org/officeDocument/2006/relationships/customXml" Target="../ink/ink85.xml"/><Relationship Id="rId88" Type="http://schemas.openxmlformats.org/officeDocument/2006/relationships/image" Target="../media/image95.emf"/><Relationship Id="rId91" Type="http://schemas.openxmlformats.org/officeDocument/2006/relationships/customXml" Target="../ink/ink89.xml"/><Relationship Id="rId96" Type="http://schemas.openxmlformats.org/officeDocument/2006/relationships/image" Target="../media/image9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emf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28" Type="http://schemas.openxmlformats.org/officeDocument/2006/relationships/image" Target="../media/image65.emf"/><Relationship Id="rId36" Type="http://schemas.openxmlformats.org/officeDocument/2006/relationships/image" Target="../media/image69.emf"/><Relationship Id="rId49" Type="http://schemas.openxmlformats.org/officeDocument/2006/relationships/customXml" Target="../ink/ink68.xml"/><Relationship Id="rId57" Type="http://schemas.openxmlformats.org/officeDocument/2006/relationships/customXml" Target="../ink/ink72.xml"/><Relationship Id="rId10" Type="http://schemas.openxmlformats.org/officeDocument/2006/relationships/image" Target="../media/image56.emf"/><Relationship Id="rId31" Type="http://schemas.openxmlformats.org/officeDocument/2006/relationships/customXml" Target="../ink/ink59.xml"/><Relationship Id="rId44" Type="http://schemas.openxmlformats.org/officeDocument/2006/relationships/image" Target="../media/image73.emf"/><Relationship Id="rId52" Type="http://schemas.openxmlformats.org/officeDocument/2006/relationships/image" Target="../media/image77.emf"/><Relationship Id="rId60" Type="http://schemas.openxmlformats.org/officeDocument/2006/relationships/image" Target="../media/image81.emf"/><Relationship Id="rId65" Type="http://schemas.openxmlformats.org/officeDocument/2006/relationships/customXml" Target="../ink/ink76.xml"/><Relationship Id="rId73" Type="http://schemas.openxmlformats.org/officeDocument/2006/relationships/customXml" Target="../ink/ink80.xml"/><Relationship Id="rId78" Type="http://schemas.openxmlformats.org/officeDocument/2006/relationships/image" Target="../media/image90.emf"/><Relationship Id="rId81" Type="http://schemas.openxmlformats.org/officeDocument/2006/relationships/customXml" Target="../ink/ink84.xml"/><Relationship Id="rId86" Type="http://schemas.openxmlformats.org/officeDocument/2006/relationships/image" Target="../media/image94.emf"/><Relationship Id="rId94" Type="http://schemas.openxmlformats.org/officeDocument/2006/relationships/image" Target="../media/image98.emf"/><Relationship Id="rId4" Type="http://schemas.openxmlformats.org/officeDocument/2006/relationships/image" Target="../media/image53.wmf"/><Relationship Id="rId9" Type="http://schemas.openxmlformats.org/officeDocument/2006/relationships/customXml" Target="../ink/ink48.xml"/><Relationship Id="rId13" Type="http://schemas.openxmlformats.org/officeDocument/2006/relationships/customXml" Target="../ink/ink50.xml"/><Relationship Id="rId18" Type="http://schemas.openxmlformats.org/officeDocument/2006/relationships/image" Target="../media/image60.emf"/><Relationship Id="rId39" Type="http://schemas.openxmlformats.org/officeDocument/2006/relationships/customXml" Target="../ink/ink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.xml"/><Relationship Id="rId18" Type="http://schemas.openxmlformats.org/officeDocument/2006/relationships/image" Target="../media/image109.emf"/><Relationship Id="rId26" Type="http://schemas.openxmlformats.org/officeDocument/2006/relationships/image" Target="../media/image113.emf"/><Relationship Id="rId39" Type="http://schemas.openxmlformats.org/officeDocument/2006/relationships/customXml" Target="../ink/ink110.xml"/><Relationship Id="rId21" Type="http://schemas.openxmlformats.org/officeDocument/2006/relationships/customXml" Target="../ink/ink101.xml"/><Relationship Id="rId34" Type="http://schemas.openxmlformats.org/officeDocument/2006/relationships/image" Target="../media/image117.emf"/><Relationship Id="rId42" Type="http://schemas.openxmlformats.org/officeDocument/2006/relationships/image" Target="../media/image121.emf"/><Relationship Id="rId47" Type="http://schemas.openxmlformats.org/officeDocument/2006/relationships/customXml" Target="../ink/ink114.xml"/><Relationship Id="rId50" Type="http://schemas.openxmlformats.org/officeDocument/2006/relationships/image" Target="../media/image125.emf"/><Relationship Id="rId55" Type="http://schemas.openxmlformats.org/officeDocument/2006/relationships/customXml" Target="../ink/ink118.xml"/><Relationship Id="rId63" Type="http://schemas.openxmlformats.org/officeDocument/2006/relationships/customXml" Target="../ink/ink122.xml"/><Relationship Id="rId68" Type="http://schemas.openxmlformats.org/officeDocument/2006/relationships/image" Target="../media/image134.emf"/><Relationship Id="rId76" Type="http://schemas.openxmlformats.org/officeDocument/2006/relationships/image" Target="../media/image138.emf"/><Relationship Id="rId84" Type="http://schemas.openxmlformats.org/officeDocument/2006/relationships/image" Target="../media/image142.emf"/><Relationship Id="rId89" Type="http://schemas.openxmlformats.org/officeDocument/2006/relationships/customXml" Target="../ink/ink135.xml"/><Relationship Id="rId7" Type="http://schemas.openxmlformats.org/officeDocument/2006/relationships/customXml" Target="../ink/ink94.xml"/><Relationship Id="rId71" Type="http://schemas.openxmlformats.org/officeDocument/2006/relationships/customXml" Target="../ink/ink126.xml"/><Relationship Id="rId92" Type="http://schemas.openxmlformats.org/officeDocument/2006/relationships/image" Target="../media/image14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8.emf"/><Relationship Id="rId29" Type="http://schemas.openxmlformats.org/officeDocument/2006/relationships/customXml" Target="../ink/ink105.xml"/><Relationship Id="rId11" Type="http://schemas.openxmlformats.org/officeDocument/2006/relationships/customXml" Target="../ink/ink96.xml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37" Type="http://schemas.openxmlformats.org/officeDocument/2006/relationships/customXml" Target="../ink/ink109.xml"/><Relationship Id="rId40" Type="http://schemas.openxmlformats.org/officeDocument/2006/relationships/image" Target="../media/image120.emf"/><Relationship Id="rId45" Type="http://schemas.openxmlformats.org/officeDocument/2006/relationships/customXml" Target="../ink/ink113.xml"/><Relationship Id="rId53" Type="http://schemas.openxmlformats.org/officeDocument/2006/relationships/customXml" Target="../ink/ink117.xml"/><Relationship Id="rId58" Type="http://schemas.openxmlformats.org/officeDocument/2006/relationships/image" Target="../media/image129.emf"/><Relationship Id="rId66" Type="http://schemas.openxmlformats.org/officeDocument/2006/relationships/image" Target="../media/image133.emf"/><Relationship Id="rId74" Type="http://schemas.openxmlformats.org/officeDocument/2006/relationships/image" Target="../media/image137.emf"/><Relationship Id="rId79" Type="http://schemas.openxmlformats.org/officeDocument/2006/relationships/customXml" Target="../ink/ink130.xml"/><Relationship Id="rId87" Type="http://schemas.openxmlformats.org/officeDocument/2006/relationships/customXml" Target="../ink/ink134.xml"/><Relationship Id="rId5" Type="http://schemas.openxmlformats.org/officeDocument/2006/relationships/oleObject" Target="../embeddings/oleObject3.bin"/><Relationship Id="rId61" Type="http://schemas.openxmlformats.org/officeDocument/2006/relationships/customXml" Target="../ink/ink121.xml"/><Relationship Id="rId82" Type="http://schemas.openxmlformats.org/officeDocument/2006/relationships/image" Target="../media/image141.emf"/><Relationship Id="rId90" Type="http://schemas.openxmlformats.org/officeDocument/2006/relationships/image" Target="../media/image145.emf"/><Relationship Id="rId19" Type="http://schemas.openxmlformats.org/officeDocument/2006/relationships/customXml" Target="../ink/ink100.xml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Relationship Id="rId27" Type="http://schemas.openxmlformats.org/officeDocument/2006/relationships/customXml" Target="../ink/ink104.xml"/><Relationship Id="rId30" Type="http://schemas.openxmlformats.org/officeDocument/2006/relationships/image" Target="../media/image115.emf"/><Relationship Id="rId35" Type="http://schemas.openxmlformats.org/officeDocument/2006/relationships/customXml" Target="../ink/ink108.xml"/><Relationship Id="rId43" Type="http://schemas.openxmlformats.org/officeDocument/2006/relationships/customXml" Target="../ink/ink112.xml"/><Relationship Id="rId48" Type="http://schemas.openxmlformats.org/officeDocument/2006/relationships/image" Target="../media/image124.emf"/><Relationship Id="rId56" Type="http://schemas.openxmlformats.org/officeDocument/2006/relationships/image" Target="../media/image128.emf"/><Relationship Id="rId64" Type="http://schemas.openxmlformats.org/officeDocument/2006/relationships/image" Target="../media/image132.emf"/><Relationship Id="rId69" Type="http://schemas.openxmlformats.org/officeDocument/2006/relationships/customXml" Target="../ink/ink125.xml"/><Relationship Id="rId77" Type="http://schemas.openxmlformats.org/officeDocument/2006/relationships/customXml" Target="../ink/ink129.xml"/><Relationship Id="rId8" Type="http://schemas.openxmlformats.org/officeDocument/2006/relationships/image" Target="../media/image104.emf"/><Relationship Id="rId51" Type="http://schemas.openxmlformats.org/officeDocument/2006/relationships/customXml" Target="../ink/ink116.xml"/><Relationship Id="rId72" Type="http://schemas.openxmlformats.org/officeDocument/2006/relationships/image" Target="../media/image136.emf"/><Relationship Id="rId80" Type="http://schemas.openxmlformats.org/officeDocument/2006/relationships/image" Target="../media/image140.emf"/><Relationship Id="rId85" Type="http://schemas.openxmlformats.org/officeDocument/2006/relationships/customXml" Target="../ink/ink133.xml"/><Relationship Id="rId3" Type="http://schemas.openxmlformats.org/officeDocument/2006/relationships/oleObject" Target="../embeddings/oleObject2.bin"/><Relationship Id="rId12" Type="http://schemas.openxmlformats.org/officeDocument/2006/relationships/image" Target="../media/image106.emf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7.xml"/><Relationship Id="rId38" Type="http://schemas.openxmlformats.org/officeDocument/2006/relationships/image" Target="../media/image119.emf"/><Relationship Id="rId46" Type="http://schemas.openxmlformats.org/officeDocument/2006/relationships/image" Target="../media/image123.emf"/><Relationship Id="rId59" Type="http://schemas.openxmlformats.org/officeDocument/2006/relationships/customXml" Target="../ink/ink120.xml"/><Relationship Id="rId67" Type="http://schemas.openxmlformats.org/officeDocument/2006/relationships/customXml" Target="../ink/ink124.xml"/><Relationship Id="rId20" Type="http://schemas.openxmlformats.org/officeDocument/2006/relationships/image" Target="../media/image110.emf"/><Relationship Id="rId41" Type="http://schemas.openxmlformats.org/officeDocument/2006/relationships/customXml" Target="../ink/ink111.xml"/><Relationship Id="rId54" Type="http://schemas.openxmlformats.org/officeDocument/2006/relationships/image" Target="../media/image127.emf"/><Relationship Id="rId62" Type="http://schemas.openxmlformats.org/officeDocument/2006/relationships/image" Target="../media/image131.emf"/><Relationship Id="rId70" Type="http://schemas.openxmlformats.org/officeDocument/2006/relationships/image" Target="../media/image135.emf"/><Relationship Id="rId75" Type="http://schemas.openxmlformats.org/officeDocument/2006/relationships/customXml" Target="../ink/ink128.xml"/><Relationship Id="rId83" Type="http://schemas.openxmlformats.org/officeDocument/2006/relationships/customXml" Target="../ink/ink132.xml"/><Relationship Id="rId88" Type="http://schemas.openxmlformats.org/officeDocument/2006/relationships/image" Target="../media/image144.emf"/><Relationship Id="rId91" Type="http://schemas.openxmlformats.org/officeDocument/2006/relationships/customXml" Target="../ink/ink13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3.wmf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114.emf"/><Relationship Id="rId36" Type="http://schemas.openxmlformats.org/officeDocument/2006/relationships/image" Target="../media/image118.emf"/><Relationship Id="rId49" Type="http://schemas.openxmlformats.org/officeDocument/2006/relationships/customXml" Target="../ink/ink115.xml"/><Relationship Id="rId57" Type="http://schemas.openxmlformats.org/officeDocument/2006/relationships/customXml" Target="../ink/ink119.xml"/><Relationship Id="rId10" Type="http://schemas.openxmlformats.org/officeDocument/2006/relationships/image" Target="../media/image105.emf"/><Relationship Id="rId31" Type="http://schemas.openxmlformats.org/officeDocument/2006/relationships/customXml" Target="../ink/ink106.xml"/><Relationship Id="rId44" Type="http://schemas.openxmlformats.org/officeDocument/2006/relationships/image" Target="../media/image122.emf"/><Relationship Id="rId52" Type="http://schemas.openxmlformats.org/officeDocument/2006/relationships/image" Target="../media/image126.emf"/><Relationship Id="rId60" Type="http://schemas.openxmlformats.org/officeDocument/2006/relationships/image" Target="../media/image130.emf"/><Relationship Id="rId65" Type="http://schemas.openxmlformats.org/officeDocument/2006/relationships/customXml" Target="../ink/ink123.xml"/><Relationship Id="rId73" Type="http://schemas.openxmlformats.org/officeDocument/2006/relationships/customXml" Target="../ink/ink127.xml"/><Relationship Id="rId78" Type="http://schemas.openxmlformats.org/officeDocument/2006/relationships/image" Target="../media/image139.emf"/><Relationship Id="rId81" Type="http://schemas.openxmlformats.org/officeDocument/2006/relationships/customXml" Target="../ink/ink131.xml"/><Relationship Id="rId86" Type="http://schemas.openxmlformats.org/officeDocument/2006/relationships/image" Target="../media/image143.emf"/><Relationship Id="rId4" Type="http://schemas.openxmlformats.org/officeDocument/2006/relationships/image" Target="../media/image102.wmf"/><Relationship Id="rId9" Type="http://schemas.openxmlformats.org/officeDocument/2006/relationships/customXml" Target="../ink/ink9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5" descr="GHO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0300" y="1822450"/>
            <a:ext cx="4187825" cy="470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765175"/>
            <a:ext cx="7772400" cy="1470025"/>
          </a:xfrm>
        </p:spPr>
        <p:txBody>
          <a:bodyPr/>
          <a:lstStyle/>
          <a:p>
            <a:r>
              <a:rPr lang="en-US" smtClean="0"/>
              <a:t>MECH 325</a:t>
            </a:r>
            <a:br>
              <a:rPr lang="en-US" smtClean="0"/>
            </a:br>
            <a:r>
              <a:rPr lang="en-US" smtClean="0"/>
              <a:t>Spring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021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52CF699-CB31-47D7-8EDC-0E4DA3C472F3}" type="slidenum">
              <a:rPr lang="en-US" smtClean="0">
                <a:ea typeface="굴림"/>
                <a:cs typeface="굴림"/>
              </a:rPr>
              <a:pPr/>
              <a:t>10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02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Springs: Types</a:t>
            </a:r>
          </a:p>
        </p:txBody>
      </p:sp>
      <p:pic>
        <p:nvPicPr>
          <p:cNvPr id="502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2266950"/>
            <a:ext cx="17811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3644900"/>
            <a:ext cx="17430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1275" y="1484313"/>
            <a:ext cx="17811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5400" y="1341438"/>
            <a:ext cx="20478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43663" y="3789363"/>
            <a:ext cx="14001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1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7688" y="1379538"/>
              <a:ext cx="150812" cy="4913312"/>
            </p14:xfrm>
          </p:contentPart>
        </mc:Choice>
        <mc:Fallback>
          <p:pic>
            <p:nvPicPr>
              <p:cNvPr id="501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8330" y="1370178"/>
                <a:ext cx="169529" cy="493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01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4833938"/>
              <a:ext cx="363538" cy="304800"/>
            </p14:xfrm>
          </p:contentPart>
        </mc:Choice>
        <mc:Fallback>
          <p:pic>
            <p:nvPicPr>
              <p:cNvPr id="501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257" y="4824571"/>
                <a:ext cx="382273" cy="3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01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0650" y="4864100"/>
              <a:ext cx="306388" cy="277813"/>
            </p14:xfrm>
          </p:contentPart>
        </mc:Choice>
        <mc:Fallback>
          <p:pic>
            <p:nvPicPr>
              <p:cNvPr id="501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1289" y="4854744"/>
                <a:ext cx="325110" cy="296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1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438" y="5294313"/>
              <a:ext cx="1365250" cy="355600"/>
            </p14:xfrm>
          </p:contentPart>
        </mc:Choice>
        <mc:Fallback>
          <p:pic>
            <p:nvPicPr>
              <p:cNvPr id="501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1077" y="5284955"/>
                <a:ext cx="1383972" cy="37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1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6800" y="5783263"/>
              <a:ext cx="650875" cy="447675"/>
            </p14:xfrm>
          </p:contentPart>
        </mc:Choice>
        <mc:Fallback>
          <p:pic>
            <p:nvPicPr>
              <p:cNvPr id="501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7440" y="5773906"/>
                <a:ext cx="669595" cy="466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1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25" y="3317875"/>
              <a:ext cx="558800" cy="223838"/>
            </p14:xfrm>
          </p:contentPart>
        </mc:Choice>
        <mc:Fallback>
          <p:pic>
            <p:nvPicPr>
              <p:cNvPr id="501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19764" y="3308518"/>
                <a:ext cx="577523" cy="24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1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4663" y="3502025"/>
              <a:ext cx="500062" cy="285750"/>
            </p14:xfrm>
          </p:contentPart>
        </mc:Choice>
        <mc:Fallback>
          <p:pic>
            <p:nvPicPr>
              <p:cNvPr id="501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15303" y="3492668"/>
                <a:ext cx="518783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1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6800" y="3475038"/>
              <a:ext cx="485775" cy="404812"/>
            </p14:xfrm>
          </p:contentPart>
        </mc:Choice>
        <mc:Fallback>
          <p:pic>
            <p:nvPicPr>
              <p:cNvPr id="501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07437" y="3465691"/>
                <a:ext cx="504500" cy="423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19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8638" y="5986463"/>
              <a:ext cx="841375" cy="417512"/>
            </p14:xfrm>
          </p:contentPart>
        </mc:Choice>
        <mc:Fallback>
          <p:pic>
            <p:nvPicPr>
              <p:cNvPr id="5019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69277" y="5977105"/>
                <a:ext cx="860096" cy="43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019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4013" y="5876925"/>
              <a:ext cx="946150" cy="368300"/>
            </p14:xfrm>
          </p:contentPart>
        </mc:Choice>
        <mc:Fallback>
          <p:pic>
            <p:nvPicPr>
              <p:cNvPr id="5019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54652" y="5867564"/>
                <a:ext cx="964871" cy="38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019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0" y="6284913"/>
              <a:ext cx="739775" cy="376237"/>
            </p14:xfrm>
          </p:contentPart>
        </mc:Choice>
        <mc:Fallback>
          <p:pic>
            <p:nvPicPr>
              <p:cNvPr id="5019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40390" y="6275552"/>
                <a:ext cx="758494" cy="394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19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7450" y="1403350"/>
              <a:ext cx="161925" cy="433388"/>
            </p14:xfrm>
          </p:contentPart>
        </mc:Choice>
        <mc:Fallback>
          <p:pic>
            <p:nvPicPr>
              <p:cNvPr id="5019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78094" y="1393991"/>
                <a:ext cx="180636" cy="45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019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9388" y="1428750"/>
              <a:ext cx="561975" cy="609600"/>
            </p14:xfrm>
          </p:contentPart>
        </mc:Choice>
        <mc:Fallback>
          <p:pic>
            <p:nvPicPr>
              <p:cNvPr id="5019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40028" y="1419388"/>
                <a:ext cx="580695" cy="62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19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1920875"/>
              <a:ext cx="198438" cy="498475"/>
            </p14:xfrm>
          </p:contentPart>
        </mc:Choice>
        <mc:Fallback>
          <p:pic>
            <p:nvPicPr>
              <p:cNvPr id="5019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78129" y="1911517"/>
                <a:ext cx="217030" cy="51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020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9050" y="2065338"/>
              <a:ext cx="4763" cy="152400"/>
            </p14:xfrm>
          </p:contentPart>
        </mc:Choice>
        <mc:Fallback>
          <p:pic>
            <p:nvPicPr>
              <p:cNvPr id="5020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79524" y="2055993"/>
                <a:ext cx="23815" cy="171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020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1288" y="2095500"/>
              <a:ext cx="433387" cy="128588"/>
            </p14:xfrm>
          </p:contentPart>
        </mc:Choice>
        <mc:Fallback>
          <p:pic>
            <p:nvPicPr>
              <p:cNvPr id="5020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01929" y="2086135"/>
                <a:ext cx="452105" cy="147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020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4063" y="1974850"/>
              <a:ext cx="93662" cy="427038"/>
            </p14:xfrm>
          </p:contentPart>
        </mc:Choice>
        <mc:Fallback>
          <p:pic>
            <p:nvPicPr>
              <p:cNvPr id="5020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14733" y="1965488"/>
                <a:ext cx="112323" cy="445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020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4475" y="1323975"/>
              <a:ext cx="219075" cy="161925"/>
            </p14:xfrm>
          </p:contentPart>
        </mc:Choice>
        <mc:Fallback>
          <p:pic>
            <p:nvPicPr>
              <p:cNvPr id="5020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15122" y="1314619"/>
                <a:ext cx="237781" cy="180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020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4038" y="1347788"/>
              <a:ext cx="92075" cy="166687"/>
            </p14:xfrm>
          </p:contentPart>
        </mc:Choice>
        <mc:Fallback>
          <p:pic>
            <p:nvPicPr>
              <p:cNvPr id="5020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24687" y="1338428"/>
                <a:ext cx="110778" cy="185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020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5013" y="1412875"/>
              <a:ext cx="69850" cy="6350"/>
            </p14:xfrm>
          </p:contentPart>
        </mc:Choice>
        <mc:Fallback>
          <p:pic>
            <p:nvPicPr>
              <p:cNvPr id="5020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05700" y="1403163"/>
                <a:ext cx="88477" cy="2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020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8850" y="1227138"/>
              <a:ext cx="90488" cy="285750"/>
            </p14:xfrm>
          </p:contentPart>
        </mc:Choice>
        <mc:Fallback>
          <p:pic>
            <p:nvPicPr>
              <p:cNvPr id="5020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029477" y="1217781"/>
                <a:ext cx="109235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020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3" y="1357313"/>
              <a:ext cx="196850" cy="160337"/>
            </p14:xfrm>
          </p:contentPart>
        </mc:Choice>
        <mc:Fallback>
          <p:pic>
            <p:nvPicPr>
              <p:cNvPr id="5020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18406" y="1347945"/>
                <a:ext cx="215563" cy="17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020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6688" y="1389063"/>
              <a:ext cx="161925" cy="122237"/>
            </p14:xfrm>
          </p:contentPart>
        </mc:Choice>
        <mc:Fallback>
          <p:pic>
            <p:nvPicPr>
              <p:cNvPr id="5020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507332" y="1379715"/>
                <a:ext cx="180636" cy="14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020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0213" y="6445250"/>
              <a:ext cx="568325" cy="312738"/>
            </p14:xfrm>
          </p:contentPart>
        </mc:Choice>
        <mc:Fallback>
          <p:pic>
            <p:nvPicPr>
              <p:cNvPr id="5020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00849" y="6435882"/>
                <a:ext cx="587053" cy="331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021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0788" y="6475413"/>
              <a:ext cx="922337" cy="274637"/>
            </p14:xfrm>
          </p:contentPart>
        </mc:Choice>
        <mc:Fallback>
          <p:pic>
            <p:nvPicPr>
              <p:cNvPr id="5021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291428" y="6466054"/>
                <a:ext cx="941057" cy="293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021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1888" y="6416675"/>
              <a:ext cx="1254125" cy="298450"/>
            </p14:xfrm>
          </p:contentPart>
        </mc:Choice>
        <mc:Fallback>
          <p:pic>
            <p:nvPicPr>
              <p:cNvPr id="5021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2529" y="6407315"/>
                <a:ext cx="1272843" cy="3171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76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F954F5-1BA6-4643-8279-2AAF6CF15194}" type="slidenum">
              <a:rPr lang="en-US" smtClean="0">
                <a:ea typeface="굴림"/>
                <a:cs typeface="굴림"/>
              </a:rPr>
              <a:pPr/>
              <a:t>11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Ends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906963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/>
              <a:t>End coil preparation for compression springs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Plain</a:t>
            </a:r>
          </a:p>
          <a:p>
            <a:pPr lvl="2">
              <a:lnSpc>
                <a:spcPct val="80000"/>
              </a:lnSpc>
            </a:pPr>
            <a:r>
              <a:rPr lang="en-US" sz="1800" smtClean="0"/>
              <a:t>Has an uninterrupted helicoid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smtClean="0"/>
              <a:t>	for all coils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Squared (Closed)</a:t>
            </a:r>
          </a:p>
          <a:p>
            <a:pPr lvl="2">
              <a:lnSpc>
                <a:spcPct val="80000"/>
              </a:lnSpc>
            </a:pPr>
            <a:r>
              <a:rPr lang="en-US" sz="1800" smtClean="0"/>
              <a:t>End coils are deformed to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smtClean="0"/>
              <a:t>	give a zero helix angle</a:t>
            </a:r>
          </a:p>
          <a:p>
            <a:pPr lvl="1">
              <a:lnSpc>
                <a:spcPct val="80000"/>
              </a:lnSpc>
            </a:pPr>
            <a:r>
              <a:rPr lang="en-US" sz="2000" smtClean="0"/>
              <a:t>Ground</a:t>
            </a:r>
          </a:p>
          <a:p>
            <a:pPr lvl="2">
              <a:lnSpc>
                <a:spcPct val="80000"/>
              </a:lnSpc>
            </a:pPr>
            <a:r>
              <a:rPr lang="en-US" sz="1800" smtClean="0"/>
              <a:t>Flat surfaces are created on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smtClean="0"/>
              <a:t>	the end coils</a:t>
            </a:r>
          </a:p>
          <a:p>
            <a:pPr>
              <a:lnSpc>
                <a:spcPct val="80000"/>
              </a:lnSpc>
            </a:pPr>
            <a:r>
              <a:rPr lang="en-US" sz="2400" smtClean="0"/>
              <a:t>Better load transfer is obtained using squared and ground end coils</a:t>
            </a:r>
          </a:p>
        </p:txBody>
      </p:sp>
      <p:grpSp>
        <p:nvGrpSpPr>
          <p:cNvPr id="76805" name="Group 4"/>
          <p:cNvGrpSpPr>
            <a:grpSpLocks/>
          </p:cNvGrpSpPr>
          <p:nvPr/>
        </p:nvGrpSpPr>
        <p:grpSpPr bwMode="auto">
          <a:xfrm>
            <a:off x="5527675" y="1571625"/>
            <a:ext cx="1539875" cy="2333625"/>
            <a:chOff x="3572" y="1297"/>
            <a:chExt cx="1609" cy="2441"/>
          </a:xfrm>
        </p:grpSpPr>
        <p:sp>
          <p:nvSpPr>
            <p:cNvPr id="343045" name="Rectangle 5"/>
            <p:cNvSpPr>
              <a:spLocks noChangeArrowheads="1"/>
            </p:cNvSpPr>
            <p:nvPr/>
          </p:nvSpPr>
          <p:spPr bwMode="auto">
            <a:xfrm rot="-301604">
              <a:off x="3681" y="3253"/>
              <a:ext cx="1422" cy="18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44" name="Oval 6"/>
            <p:cNvSpPr>
              <a:spLocks noChangeArrowheads="1"/>
            </p:cNvSpPr>
            <p:nvPr/>
          </p:nvSpPr>
          <p:spPr bwMode="auto">
            <a:xfrm rot="-301604">
              <a:off x="3592" y="3315"/>
              <a:ext cx="182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47" name="Rectangle 7"/>
            <p:cNvSpPr>
              <a:spLocks noChangeArrowheads="1"/>
            </p:cNvSpPr>
            <p:nvPr/>
          </p:nvSpPr>
          <p:spPr bwMode="auto">
            <a:xfrm rot="-301604">
              <a:off x="3668" y="3004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48" name="Rectangle 8"/>
            <p:cNvSpPr>
              <a:spLocks noChangeArrowheads="1"/>
            </p:cNvSpPr>
            <p:nvPr/>
          </p:nvSpPr>
          <p:spPr bwMode="auto">
            <a:xfrm rot="-301604">
              <a:off x="3668" y="2753"/>
              <a:ext cx="1423" cy="18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49" name="Rectangle 9"/>
            <p:cNvSpPr>
              <a:spLocks noChangeArrowheads="1"/>
            </p:cNvSpPr>
            <p:nvPr/>
          </p:nvSpPr>
          <p:spPr bwMode="auto">
            <a:xfrm rot="-301604">
              <a:off x="3668" y="2504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0" name="Rectangle 10"/>
            <p:cNvSpPr>
              <a:spLocks noChangeArrowheads="1"/>
            </p:cNvSpPr>
            <p:nvPr/>
          </p:nvSpPr>
          <p:spPr bwMode="auto">
            <a:xfrm rot="-301604">
              <a:off x="3668" y="2255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1" name="Rectangle 11"/>
            <p:cNvSpPr>
              <a:spLocks noChangeArrowheads="1"/>
            </p:cNvSpPr>
            <p:nvPr/>
          </p:nvSpPr>
          <p:spPr bwMode="auto">
            <a:xfrm rot="-301604">
              <a:off x="3668" y="2004"/>
              <a:ext cx="1423" cy="18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2" name="Rectangle 12"/>
            <p:cNvSpPr>
              <a:spLocks noChangeArrowheads="1"/>
            </p:cNvSpPr>
            <p:nvPr/>
          </p:nvSpPr>
          <p:spPr bwMode="auto">
            <a:xfrm rot="-301604">
              <a:off x="3668" y="1755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3" name="Rectangle 13"/>
            <p:cNvSpPr>
              <a:spLocks noChangeArrowheads="1"/>
            </p:cNvSpPr>
            <p:nvPr/>
          </p:nvSpPr>
          <p:spPr bwMode="auto">
            <a:xfrm rot="-301604">
              <a:off x="3668" y="1506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52" name="Oval 14"/>
            <p:cNvSpPr>
              <a:spLocks noChangeArrowheads="1"/>
            </p:cNvSpPr>
            <p:nvPr/>
          </p:nvSpPr>
          <p:spPr bwMode="auto">
            <a:xfrm rot="-301604">
              <a:off x="4996" y="1445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6953" name="Line 15"/>
            <p:cNvSpPr>
              <a:spLocks noChangeShapeType="1"/>
            </p:cNvSpPr>
            <p:nvPr/>
          </p:nvSpPr>
          <p:spPr bwMode="auto">
            <a:xfrm>
              <a:off x="4386" y="1297"/>
              <a:ext cx="1" cy="24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54" name="Oval 16"/>
            <p:cNvSpPr>
              <a:spLocks noChangeArrowheads="1"/>
            </p:cNvSpPr>
            <p:nvPr/>
          </p:nvSpPr>
          <p:spPr bwMode="auto">
            <a:xfrm rot="-301604">
              <a:off x="4996" y="2942"/>
              <a:ext cx="181" cy="18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57" name="Rectangle 17"/>
            <p:cNvSpPr>
              <a:spLocks noChangeArrowheads="1"/>
            </p:cNvSpPr>
            <p:nvPr/>
          </p:nvSpPr>
          <p:spPr bwMode="auto">
            <a:xfrm rot="301604" flipV="1">
              <a:off x="3668" y="3129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8" name="Oval 18"/>
            <p:cNvSpPr>
              <a:spLocks noChangeArrowheads="1"/>
            </p:cNvSpPr>
            <p:nvPr/>
          </p:nvSpPr>
          <p:spPr bwMode="auto">
            <a:xfrm rot="301604" flipV="1">
              <a:off x="3572" y="3065"/>
              <a:ext cx="181" cy="18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59" name="Oval 19"/>
            <p:cNvSpPr>
              <a:spLocks noChangeArrowheads="1"/>
            </p:cNvSpPr>
            <p:nvPr/>
          </p:nvSpPr>
          <p:spPr bwMode="auto">
            <a:xfrm rot="301604" flipV="1">
              <a:off x="5000" y="3188"/>
              <a:ext cx="181" cy="18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58" name="Oval 20"/>
            <p:cNvSpPr>
              <a:spLocks noChangeArrowheads="1"/>
            </p:cNvSpPr>
            <p:nvPr/>
          </p:nvSpPr>
          <p:spPr bwMode="auto">
            <a:xfrm rot="-301604">
              <a:off x="4996" y="2693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61" name="Rectangle 21"/>
            <p:cNvSpPr>
              <a:spLocks noChangeArrowheads="1"/>
            </p:cNvSpPr>
            <p:nvPr/>
          </p:nvSpPr>
          <p:spPr bwMode="auto">
            <a:xfrm rot="301604" flipV="1">
              <a:off x="3668" y="2878"/>
              <a:ext cx="1423" cy="18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62" name="Oval 22"/>
            <p:cNvSpPr>
              <a:spLocks noChangeArrowheads="1"/>
            </p:cNvSpPr>
            <p:nvPr/>
          </p:nvSpPr>
          <p:spPr bwMode="auto">
            <a:xfrm rot="301604" flipV="1">
              <a:off x="3572" y="2816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63" name="Oval 23"/>
            <p:cNvSpPr>
              <a:spLocks noChangeArrowheads="1"/>
            </p:cNvSpPr>
            <p:nvPr/>
          </p:nvSpPr>
          <p:spPr bwMode="auto">
            <a:xfrm rot="301604" flipV="1">
              <a:off x="5000" y="2939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62" name="Oval 24"/>
            <p:cNvSpPr>
              <a:spLocks noChangeArrowheads="1"/>
            </p:cNvSpPr>
            <p:nvPr/>
          </p:nvSpPr>
          <p:spPr bwMode="auto">
            <a:xfrm rot="-301604">
              <a:off x="4996" y="2443"/>
              <a:ext cx="181" cy="18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65" name="Rectangle 25"/>
            <p:cNvSpPr>
              <a:spLocks noChangeArrowheads="1"/>
            </p:cNvSpPr>
            <p:nvPr/>
          </p:nvSpPr>
          <p:spPr bwMode="auto">
            <a:xfrm rot="301604" flipV="1">
              <a:off x="3668" y="2629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66" name="Oval 26"/>
            <p:cNvSpPr>
              <a:spLocks noChangeArrowheads="1"/>
            </p:cNvSpPr>
            <p:nvPr/>
          </p:nvSpPr>
          <p:spPr bwMode="auto">
            <a:xfrm rot="301604" flipV="1">
              <a:off x="3572" y="2567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67" name="Oval 27"/>
            <p:cNvSpPr>
              <a:spLocks noChangeArrowheads="1"/>
            </p:cNvSpPr>
            <p:nvPr/>
          </p:nvSpPr>
          <p:spPr bwMode="auto">
            <a:xfrm rot="301604" flipV="1">
              <a:off x="5000" y="2690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66" name="Oval 28"/>
            <p:cNvSpPr>
              <a:spLocks noChangeArrowheads="1"/>
            </p:cNvSpPr>
            <p:nvPr/>
          </p:nvSpPr>
          <p:spPr bwMode="auto">
            <a:xfrm rot="-301604">
              <a:off x="4996" y="2194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69" name="Rectangle 29"/>
            <p:cNvSpPr>
              <a:spLocks noChangeArrowheads="1"/>
            </p:cNvSpPr>
            <p:nvPr/>
          </p:nvSpPr>
          <p:spPr bwMode="auto">
            <a:xfrm rot="301604" flipV="1">
              <a:off x="3668" y="2380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0" name="Oval 30"/>
            <p:cNvSpPr>
              <a:spLocks noChangeArrowheads="1"/>
            </p:cNvSpPr>
            <p:nvPr/>
          </p:nvSpPr>
          <p:spPr bwMode="auto">
            <a:xfrm rot="301604" flipV="1">
              <a:off x="3572" y="2318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1" name="Oval 31"/>
            <p:cNvSpPr>
              <a:spLocks noChangeArrowheads="1"/>
            </p:cNvSpPr>
            <p:nvPr/>
          </p:nvSpPr>
          <p:spPr bwMode="auto">
            <a:xfrm rot="301604" flipV="1">
              <a:off x="5000" y="2439"/>
              <a:ext cx="181" cy="18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70" name="Oval 32"/>
            <p:cNvSpPr>
              <a:spLocks noChangeArrowheads="1"/>
            </p:cNvSpPr>
            <p:nvPr/>
          </p:nvSpPr>
          <p:spPr bwMode="auto">
            <a:xfrm rot="-301604">
              <a:off x="4996" y="1944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73" name="Rectangle 33"/>
            <p:cNvSpPr>
              <a:spLocks noChangeArrowheads="1"/>
            </p:cNvSpPr>
            <p:nvPr/>
          </p:nvSpPr>
          <p:spPr bwMode="auto">
            <a:xfrm rot="301604" flipV="1">
              <a:off x="3668" y="2131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4" name="Oval 34"/>
            <p:cNvSpPr>
              <a:spLocks noChangeArrowheads="1"/>
            </p:cNvSpPr>
            <p:nvPr/>
          </p:nvSpPr>
          <p:spPr bwMode="auto">
            <a:xfrm rot="301604" flipV="1">
              <a:off x="3572" y="2067"/>
              <a:ext cx="181" cy="18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5" name="Oval 35"/>
            <p:cNvSpPr>
              <a:spLocks noChangeArrowheads="1"/>
            </p:cNvSpPr>
            <p:nvPr/>
          </p:nvSpPr>
          <p:spPr bwMode="auto">
            <a:xfrm rot="301604" flipV="1">
              <a:off x="5000" y="2190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74" name="Oval 36"/>
            <p:cNvSpPr>
              <a:spLocks noChangeArrowheads="1"/>
            </p:cNvSpPr>
            <p:nvPr/>
          </p:nvSpPr>
          <p:spPr bwMode="auto">
            <a:xfrm rot="-301604">
              <a:off x="4996" y="1695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77" name="Rectangle 37"/>
            <p:cNvSpPr>
              <a:spLocks noChangeArrowheads="1"/>
            </p:cNvSpPr>
            <p:nvPr/>
          </p:nvSpPr>
          <p:spPr bwMode="auto">
            <a:xfrm rot="301604" flipV="1">
              <a:off x="3668" y="1880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8" name="Oval 38"/>
            <p:cNvSpPr>
              <a:spLocks noChangeArrowheads="1"/>
            </p:cNvSpPr>
            <p:nvPr/>
          </p:nvSpPr>
          <p:spPr bwMode="auto">
            <a:xfrm rot="301604" flipV="1">
              <a:off x="3572" y="1818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79" name="Oval 39"/>
            <p:cNvSpPr>
              <a:spLocks noChangeArrowheads="1"/>
            </p:cNvSpPr>
            <p:nvPr/>
          </p:nvSpPr>
          <p:spPr bwMode="auto">
            <a:xfrm rot="301604" flipV="1">
              <a:off x="5000" y="1941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0" name="Rectangle 40"/>
            <p:cNvSpPr>
              <a:spLocks noChangeArrowheads="1"/>
            </p:cNvSpPr>
            <p:nvPr/>
          </p:nvSpPr>
          <p:spPr bwMode="auto">
            <a:xfrm rot="301604" flipV="1">
              <a:off x="3668" y="1631"/>
              <a:ext cx="1423" cy="18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1" name="Oval 41"/>
            <p:cNvSpPr>
              <a:spLocks noChangeArrowheads="1"/>
            </p:cNvSpPr>
            <p:nvPr/>
          </p:nvSpPr>
          <p:spPr bwMode="auto">
            <a:xfrm rot="301604" flipV="1">
              <a:off x="3572" y="1569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2" name="Oval 42"/>
            <p:cNvSpPr>
              <a:spLocks noChangeArrowheads="1"/>
            </p:cNvSpPr>
            <p:nvPr/>
          </p:nvSpPr>
          <p:spPr bwMode="auto">
            <a:xfrm rot="301604" flipV="1">
              <a:off x="5000" y="1692"/>
              <a:ext cx="181" cy="181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grpSp>
        <p:nvGrpSpPr>
          <p:cNvPr id="76806" name="Group 43"/>
          <p:cNvGrpSpPr>
            <a:grpSpLocks/>
          </p:cNvGrpSpPr>
          <p:nvPr/>
        </p:nvGrpSpPr>
        <p:grpSpPr bwMode="auto">
          <a:xfrm>
            <a:off x="7367588" y="1630363"/>
            <a:ext cx="1571625" cy="2006600"/>
            <a:chOff x="2065" y="931"/>
            <a:chExt cx="1179" cy="1505"/>
          </a:xfrm>
        </p:grpSpPr>
        <p:sp>
          <p:nvSpPr>
            <p:cNvPr id="343084" name="Rectangle 44"/>
            <p:cNvSpPr>
              <a:spLocks noChangeArrowheads="1"/>
            </p:cNvSpPr>
            <p:nvPr/>
          </p:nvSpPr>
          <p:spPr bwMode="auto">
            <a:xfrm rot="-301604">
              <a:off x="2145" y="2255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5" name="Rectangle 45"/>
            <p:cNvSpPr>
              <a:spLocks noChangeArrowheads="1"/>
            </p:cNvSpPr>
            <p:nvPr/>
          </p:nvSpPr>
          <p:spPr bwMode="auto">
            <a:xfrm rot="-301604">
              <a:off x="2136" y="2073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6" name="Rectangle 46"/>
            <p:cNvSpPr>
              <a:spLocks noChangeArrowheads="1"/>
            </p:cNvSpPr>
            <p:nvPr/>
          </p:nvSpPr>
          <p:spPr bwMode="auto">
            <a:xfrm rot="-301604">
              <a:off x="2136" y="1891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7" name="Rectangle 47"/>
            <p:cNvSpPr>
              <a:spLocks noChangeArrowheads="1"/>
            </p:cNvSpPr>
            <p:nvPr/>
          </p:nvSpPr>
          <p:spPr bwMode="auto">
            <a:xfrm rot="-301604">
              <a:off x="2136" y="1709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8" name="Rectangle 48"/>
            <p:cNvSpPr>
              <a:spLocks noChangeArrowheads="1"/>
            </p:cNvSpPr>
            <p:nvPr/>
          </p:nvSpPr>
          <p:spPr bwMode="auto">
            <a:xfrm rot="-301604">
              <a:off x="2136" y="1528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89" name="Rectangle 49"/>
            <p:cNvSpPr>
              <a:spLocks noChangeArrowheads="1"/>
            </p:cNvSpPr>
            <p:nvPr/>
          </p:nvSpPr>
          <p:spPr bwMode="auto">
            <a:xfrm rot="-301604">
              <a:off x="2136" y="1345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0" name="Rectangle 50"/>
            <p:cNvSpPr>
              <a:spLocks noChangeArrowheads="1"/>
            </p:cNvSpPr>
            <p:nvPr/>
          </p:nvSpPr>
          <p:spPr bwMode="auto">
            <a:xfrm rot="-301604">
              <a:off x="2136" y="1163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1" name="Rectangle 51"/>
            <p:cNvSpPr>
              <a:spLocks noChangeArrowheads="1"/>
            </p:cNvSpPr>
            <p:nvPr/>
          </p:nvSpPr>
          <p:spPr bwMode="auto">
            <a:xfrm rot="-301604">
              <a:off x="2136" y="980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10" name="Oval 52"/>
            <p:cNvSpPr>
              <a:spLocks noChangeArrowheads="1"/>
            </p:cNvSpPr>
            <p:nvPr/>
          </p:nvSpPr>
          <p:spPr bwMode="auto">
            <a:xfrm rot="-301604">
              <a:off x="3104" y="2028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93" name="Rectangle 53"/>
            <p:cNvSpPr>
              <a:spLocks noChangeArrowheads="1"/>
            </p:cNvSpPr>
            <p:nvPr/>
          </p:nvSpPr>
          <p:spPr bwMode="auto">
            <a:xfrm rot="301604" flipV="1">
              <a:off x="2136" y="2165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4" name="Oval 54"/>
            <p:cNvSpPr>
              <a:spLocks noChangeArrowheads="1"/>
            </p:cNvSpPr>
            <p:nvPr/>
          </p:nvSpPr>
          <p:spPr bwMode="auto">
            <a:xfrm rot="301604" flipV="1">
              <a:off x="2065" y="211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5" name="Oval 55"/>
            <p:cNvSpPr>
              <a:spLocks noChangeArrowheads="1"/>
            </p:cNvSpPr>
            <p:nvPr/>
          </p:nvSpPr>
          <p:spPr bwMode="auto">
            <a:xfrm rot="301604" flipV="1">
              <a:off x="3107" y="220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14" name="Oval 56"/>
            <p:cNvSpPr>
              <a:spLocks noChangeArrowheads="1"/>
            </p:cNvSpPr>
            <p:nvPr/>
          </p:nvSpPr>
          <p:spPr bwMode="auto">
            <a:xfrm rot="-301604">
              <a:off x="3104" y="1847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097" name="Rectangle 57"/>
            <p:cNvSpPr>
              <a:spLocks noChangeArrowheads="1"/>
            </p:cNvSpPr>
            <p:nvPr/>
          </p:nvSpPr>
          <p:spPr bwMode="auto">
            <a:xfrm rot="301604" flipV="1">
              <a:off x="2136" y="1982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8" name="Oval 58"/>
            <p:cNvSpPr>
              <a:spLocks noChangeArrowheads="1"/>
            </p:cNvSpPr>
            <p:nvPr/>
          </p:nvSpPr>
          <p:spPr bwMode="auto">
            <a:xfrm rot="301604" flipV="1">
              <a:off x="2065" y="193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099" name="Oval 59"/>
            <p:cNvSpPr>
              <a:spLocks noChangeArrowheads="1"/>
            </p:cNvSpPr>
            <p:nvPr/>
          </p:nvSpPr>
          <p:spPr bwMode="auto">
            <a:xfrm rot="301604" flipV="1">
              <a:off x="3107" y="202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18" name="Oval 60"/>
            <p:cNvSpPr>
              <a:spLocks noChangeArrowheads="1"/>
            </p:cNvSpPr>
            <p:nvPr/>
          </p:nvSpPr>
          <p:spPr bwMode="auto">
            <a:xfrm rot="-301604">
              <a:off x="3104" y="1664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01" name="Rectangle 61"/>
            <p:cNvSpPr>
              <a:spLocks noChangeArrowheads="1"/>
            </p:cNvSpPr>
            <p:nvPr/>
          </p:nvSpPr>
          <p:spPr bwMode="auto">
            <a:xfrm rot="301604" flipV="1">
              <a:off x="2136" y="1800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02" name="Oval 62"/>
            <p:cNvSpPr>
              <a:spLocks noChangeArrowheads="1"/>
            </p:cNvSpPr>
            <p:nvPr/>
          </p:nvSpPr>
          <p:spPr bwMode="auto">
            <a:xfrm rot="301604" flipV="1">
              <a:off x="2065" y="175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03" name="Oval 63"/>
            <p:cNvSpPr>
              <a:spLocks noChangeArrowheads="1"/>
            </p:cNvSpPr>
            <p:nvPr/>
          </p:nvSpPr>
          <p:spPr bwMode="auto">
            <a:xfrm rot="301604" flipV="1">
              <a:off x="3107" y="1844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22" name="Oval 64"/>
            <p:cNvSpPr>
              <a:spLocks noChangeArrowheads="1"/>
            </p:cNvSpPr>
            <p:nvPr/>
          </p:nvSpPr>
          <p:spPr bwMode="auto">
            <a:xfrm rot="-301604">
              <a:off x="3104" y="1482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05" name="Rectangle 65"/>
            <p:cNvSpPr>
              <a:spLocks noChangeArrowheads="1"/>
            </p:cNvSpPr>
            <p:nvPr/>
          </p:nvSpPr>
          <p:spPr bwMode="auto">
            <a:xfrm rot="301604" flipV="1">
              <a:off x="2136" y="1617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06" name="Oval 66"/>
            <p:cNvSpPr>
              <a:spLocks noChangeArrowheads="1"/>
            </p:cNvSpPr>
            <p:nvPr/>
          </p:nvSpPr>
          <p:spPr bwMode="auto">
            <a:xfrm rot="301604" flipV="1">
              <a:off x="2065" y="157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07" name="Oval 67"/>
            <p:cNvSpPr>
              <a:spLocks noChangeArrowheads="1"/>
            </p:cNvSpPr>
            <p:nvPr/>
          </p:nvSpPr>
          <p:spPr bwMode="auto">
            <a:xfrm rot="301604" flipV="1">
              <a:off x="3107" y="1662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26" name="Oval 68"/>
            <p:cNvSpPr>
              <a:spLocks noChangeArrowheads="1"/>
            </p:cNvSpPr>
            <p:nvPr/>
          </p:nvSpPr>
          <p:spPr bwMode="auto">
            <a:xfrm rot="-301604">
              <a:off x="3104" y="1300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09" name="Rectangle 69"/>
            <p:cNvSpPr>
              <a:spLocks noChangeArrowheads="1"/>
            </p:cNvSpPr>
            <p:nvPr/>
          </p:nvSpPr>
          <p:spPr bwMode="auto">
            <a:xfrm rot="301604" flipV="1">
              <a:off x="2136" y="1436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0" name="Oval 70"/>
            <p:cNvSpPr>
              <a:spLocks noChangeArrowheads="1"/>
            </p:cNvSpPr>
            <p:nvPr/>
          </p:nvSpPr>
          <p:spPr bwMode="auto">
            <a:xfrm rot="301604" flipV="1">
              <a:off x="2065" y="139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1" name="Oval 71"/>
            <p:cNvSpPr>
              <a:spLocks noChangeArrowheads="1"/>
            </p:cNvSpPr>
            <p:nvPr/>
          </p:nvSpPr>
          <p:spPr bwMode="auto">
            <a:xfrm rot="301604" flipV="1">
              <a:off x="3107" y="1480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30" name="Oval 72"/>
            <p:cNvSpPr>
              <a:spLocks noChangeArrowheads="1"/>
            </p:cNvSpPr>
            <p:nvPr/>
          </p:nvSpPr>
          <p:spPr bwMode="auto">
            <a:xfrm rot="-301604">
              <a:off x="3104" y="1118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13" name="Rectangle 73"/>
            <p:cNvSpPr>
              <a:spLocks noChangeArrowheads="1"/>
            </p:cNvSpPr>
            <p:nvPr/>
          </p:nvSpPr>
          <p:spPr bwMode="auto">
            <a:xfrm rot="301604" flipV="1">
              <a:off x="2136" y="1252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4" name="Oval 74"/>
            <p:cNvSpPr>
              <a:spLocks noChangeArrowheads="1"/>
            </p:cNvSpPr>
            <p:nvPr/>
          </p:nvSpPr>
          <p:spPr bwMode="auto">
            <a:xfrm rot="301604" flipV="1">
              <a:off x="2065" y="1208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5" name="Oval 75"/>
            <p:cNvSpPr>
              <a:spLocks noChangeArrowheads="1"/>
            </p:cNvSpPr>
            <p:nvPr/>
          </p:nvSpPr>
          <p:spPr bwMode="auto">
            <a:xfrm rot="301604" flipV="1">
              <a:off x="3107" y="1298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6" name="Rectangle 76"/>
            <p:cNvSpPr>
              <a:spLocks noChangeArrowheads="1"/>
            </p:cNvSpPr>
            <p:nvPr/>
          </p:nvSpPr>
          <p:spPr bwMode="auto">
            <a:xfrm rot="301604" flipV="1">
              <a:off x="2136" y="1071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7" name="Oval 77"/>
            <p:cNvSpPr>
              <a:spLocks noChangeArrowheads="1"/>
            </p:cNvSpPr>
            <p:nvPr/>
          </p:nvSpPr>
          <p:spPr bwMode="auto">
            <a:xfrm rot="301604" flipV="1">
              <a:off x="2065" y="102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8" name="Oval 78"/>
            <p:cNvSpPr>
              <a:spLocks noChangeArrowheads="1"/>
            </p:cNvSpPr>
            <p:nvPr/>
          </p:nvSpPr>
          <p:spPr bwMode="auto">
            <a:xfrm rot="301604" flipV="1">
              <a:off x="3107" y="111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19" name="Rectangle 79"/>
            <p:cNvSpPr>
              <a:spLocks noChangeArrowheads="1"/>
            </p:cNvSpPr>
            <p:nvPr/>
          </p:nvSpPr>
          <p:spPr bwMode="auto">
            <a:xfrm rot="21585598" flipV="1">
              <a:off x="2133" y="2303"/>
              <a:ext cx="591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0" name="Oval 80"/>
            <p:cNvSpPr>
              <a:spLocks noChangeArrowheads="1"/>
            </p:cNvSpPr>
            <p:nvPr/>
          </p:nvSpPr>
          <p:spPr bwMode="auto">
            <a:xfrm rot="144094" flipV="1">
              <a:off x="2067" y="230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1" name="Rectangle 81"/>
            <p:cNvSpPr>
              <a:spLocks noChangeArrowheads="1"/>
            </p:cNvSpPr>
            <p:nvPr/>
          </p:nvSpPr>
          <p:spPr bwMode="auto">
            <a:xfrm rot="42204" flipV="1">
              <a:off x="2549" y="931"/>
              <a:ext cx="624" cy="135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2" name="Oval 82"/>
            <p:cNvSpPr>
              <a:spLocks noChangeArrowheads="1"/>
            </p:cNvSpPr>
            <p:nvPr/>
          </p:nvSpPr>
          <p:spPr bwMode="auto">
            <a:xfrm rot="90167" flipV="1">
              <a:off x="3105" y="931"/>
              <a:ext cx="139" cy="13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941" name="Line 83"/>
            <p:cNvSpPr>
              <a:spLocks noChangeShapeType="1"/>
            </p:cNvSpPr>
            <p:nvPr/>
          </p:nvSpPr>
          <p:spPr bwMode="auto">
            <a:xfrm flipV="1">
              <a:off x="2152" y="2384"/>
              <a:ext cx="572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42" name="Line 84"/>
            <p:cNvSpPr>
              <a:spLocks noChangeShapeType="1"/>
            </p:cNvSpPr>
            <p:nvPr/>
          </p:nvSpPr>
          <p:spPr bwMode="auto">
            <a:xfrm flipV="1">
              <a:off x="2552" y="936"/>
              <a:ext cx="604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07" name="Group 85"/>
          <p:cNvGrpSpPr>
            <a:grpSpLocks/>
          </p:cNvGrpSpPr>
          <p:nvPr/>
        </p:nvGrpSpPr>
        <p:grpSpPr bwMode="auto">
          <a:xfrm>
            <a:off x="5426075" y="4459288"/>
            <a:ext cx="1709738" cy="2168525"/>
            <a:chOff x="3888" y="1032"/>
            <a:chExt cx="1192" cy="1512"/>
          </a:xfrm>
        </p:grpSpPr>
        <p:sp>
          <p:nvSpPr>
            <p:cNvPr id="343126" name="Rectangle 86"/>
            <p:cNvSpPr>
              <a:spLocks noChangeArrowheads="1"/>
            </p:cNvSpPr>
            <p:nvPr/>
          </p:nvSpPr>
          <p:spPr bwMode="auto">
            <a:xfrm rot="-301604">
              <a:off x="3980" y="2361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7" name="Rectangle 87"/>
            <p:cNvSpPr>
              <a:spLocks noChangeArrowheads="1"/>
            </p:cNvSpPr>
            <p:nvPr/>
          </p:nvSpPr>
          <p:spPr bwMode="auto">
            <a:xfrm rot="-301604">
              <a:off x="3971" y="217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8" name="Rectangle 88"/>
            <p:cNvSpPr>
              <a:spLocks noChangeArrowheads="1"/>
            </p:cNvSpPr>
            <p:nvPr/>
          </p:nvSpPr>
          <p:spPr bwMode="auto">
            <a:xfrm rot="-301604">
              <a:off x="3971" y="1997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29" name="Rectangle 89"/>
            <p:cNvSpPr>
              <a:spLocks noChangeArrowheads="1"/>
            </p:cNvSpPr>
            <p:nvPr/>
          </p:nvSpPr>
          <p:spPr bwMode="auto">
            <a:xfrm rot="-301604">
              <a:off x="3971" y="1815"/>
              <a:ext cx="1037" cy="134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0" name="Rectangle 90"/>
            <p:cNvSpPr>
              <a:spLocks noChangeArrowheads="1"/>
            </p:cNvSpPr>
            <p:nvPr/>
          </p:nvSpPr>
          <p:spPr bwMode="auto">
            <a:xfrm rot="-301604">
              <a:off x="3971" y="1633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1" name="Rectangle 91"/>
            <p:cNvSpPr>
              <a:spLocks noChangeArrowheads="1"/>
            </p:cNvSpPr>
            <p:nvPr/>
          </p:nvSpPr>
          <p:spPr bwMode="auto">
            <a:xfrm rot="-301604">
              <a:off x="3971" y="1452"/>
              <a:ext cx="1037" cy="135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2" name="Rectangle 92"/>
            <p:cNvSpPr>
              <a:spLocks noChangeArrowheads="1"/>
            </p:cNvSpPr>
            <p:nvPr/>
          </p:nvSpPr>
          <p:spPr bwMode="auto">
            <a:xfrm rot="-301604">
              <a:off x="3971" y="1269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3" name="Rectangle 93"/>
            <p:cNvSpPr>
              <a:spLocks noChangeArrowheads="1"/>
            </p:cNvSpPr>
            <p:nvPr/>
          </p:nvSpPr>
          <p:spPr bwMode="auto">
            <a:xfrm rot="-301604">
              <a:off x="3971" y="1086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68" name="Oval 94"/>
            <p:cNvSpPr>
              <a:spLocks noChangeArrowheads="1"/>
            </p:cNvSpPr>
            <p:nvPr/>
          </p:nvSpPr>
          <p:spPr bwMode="auto">
            <a:xfrm rot="-301604">
              <a:off x="4939" y="2134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35" name="Rectangle 95"/>
            <p:cNvSpPr>
              <a:spLocks noChangeArrowheads="1"/>
            </p:cNvSpPr>
            <p:nvPr/>
          </p:nvSpPr>
          <p:spPr bwMode="auto">
            <a:xfrm rot="301604" flipV="1">
              <a:off x="3971" y="226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6" name="Oval 96"/>
            <p:cNvSpPr>
              <a:spLocks noChangeArrowheads="1"/>
            </p:cNvSpPr>
            <p:nvPr/>
          </p:nvSpPr>
          <p:spPr bwMode="auto">
            <a:xfrm rot="301604" flipV="1">
              <a:off x="3900" y="222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37" name="Oval 97"/>
            <p:cNvSpPr>
              <a:spLocks noChangeArrowheads="1"/>
            </p:cNvSpPr>
            <p:nvPr/>
          </p:nvSpPr>
          <p:spPr bwMode="auto">
            <a:xfrm rot="301604" flipV="1">
              <a:off x="4942" y="2314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72" name="Oval 98"/>
            <p:cNvSpPr>
              <a:spLocks noChangeArrowheads="1"/>
            </p:cNvSpPr>
            <p:nvPr/>
          </p:nvSpPr>
          <p:spPr bwMode="auto">
            <a:xfrm rot="-301604">
              <a:off x="4939" y="1953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39" name="Rectangle 99"/>
            <p:cNvSpPr>
              <a:spLocks noChangeArrowheads="1"/>
            </p:cNvSpPr>
            <p:nvPr/>
          </p:nvSpPr>
          <p:spPr bwMode="auto">
            <a:xfrm rot="301604" flipV="1">
              <a:off x="3971" y="2088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0" name="Oval 100"/>
            <p:cNvSpPr>
              <a:spLocks noChangeArrowheads="1"/>
            </p:cNvSpPr>
            <p:nvPr/>
          </p:nvSpPr>
          <p:spPr bwMode="auto">
            <a:xfrm rot="301604" flipV="1">
              <a:off x="3900" y="2043"/>
              <a:ext cx="132" cy="134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1" name="Oval 101"/>
            <p:cNvSpPr>
              <a:spLocks noChangeArrowheads="1"/>
            </p:cNvSpPr>
            <p:nvPr/>
          </p:nvSpPr>
          <p:spPr bwMode="auto">
            <a:xfrm rot="301604" flipV="1">
              <a:off x="4942" y="2133"/>
              <a:ext cx="133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76" name="Oval 102"/>
            <p:cNvSpPr>
              <a:spLocks noChangeArrowheads="1"/>
            </p:cNvSpPr>
            <p:nvPr/>
          </p:nvSpPr>
          <p:spPr bwMode="auto">
            <a:xfrm rot="-301604">
              <a:off x="4939" y="1770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43" name="Rectangle 103"/>
            <p:cNvSpPr>
              <a:spLocks noChangeArrowheads="1"/>
            </p:cNvSpPr>
            <p:nvPr/>
          </p:nvSpPr>
          <p:spPr bwMode="auto">
            <a:xfrm rot="301604" flipV="1">
              <a:off x="3971" y="1906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4" name="Oval 104"/>
            <p:cNvSpPr>
              <a:spLocks noChangeArrowheads="1"/>
            </p:cNvSpPr>
            <p:nvPr/>
          </p:nvSpPr>
          <p:spPr bwMode="auto">
            <a:xfrm rot="301604" flipV="1">
              <a:off x="3900" y="186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5" name="Oval 105"/>
            <p:cNvSpPr>
              <a:spLocks noChangeArrowheads="1"/>
            </p:cNvSpPr>
            <p:nvPr/>
          </p:nvSpPr>
          <p:spPr bwMode="auto">
            <a:xfrm rot="301604" flipV="1">
              <a:off x="4942" y="1950"/>
              <a:ext cx="133" cy="134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80" name="Oval 106"/>
            <p:cNvSpPr>
              <a:spLocks noChangeArrowheads="1"/>
            </p:cNvSpPr>
            <p:nvPr/>
          </p:nvSpPr>
          <p:spPr bwMode="auto">
            <a:xfrm rot="-301604">
              <a:off x="4939" y="1588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47" name="Rectangle 107"/>
            <p:cNvSpPr>
              <a:spLocks noChangeArrowheads="1"/>
            </p:cNvSpPr>
            <p:nvPr/>
          </p:nvSpPr>
          <p:spPr bwMode="auto">
            <a:xfrm rot="301604" flipV="1">
              <a:off x="3971" y="1723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8" name="Oval 108"/>
            <p:cNvSpPr>
              <a:spLocks noChangeArrowheads="1"/>
            </p:cNvSpPr>
            <p:nvPr/>
          </p:nvSpPr>
          <p:spPr bwMode="auto">
            <a:xfrm rot="301604" flipV="1">
              <a:off x="3900" y="1680"/>
              <a:ext cx="132" cy="134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49" name="Oval 109"/>
            <p:cNvSpPr>
              <a:spLocks noChangeArrowheads="1"/>
            </p:cNvSpPr>
            <p:nvPr/>
          </p:nvSpPr>
          <p:spPr bwMode="auto">
            <a:xfrm rot="301604" flipV="1">
              <a:off x="4942" y="1768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84" name="Oval 110"/>
            <p:cNvSpPr>
              <a:spLocks noChangeArrowheads="1"/>
            </p:cNvSpPr>
            <p:nvPr/>
          </p:nvSpPr>
          <p:spPr bwMode="auto">
            <a:xfrm rot="-301604">
              <a:off x="4939" y="1406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51" name="Rectangle 111"/>
            <p:cNvSpPr>
              <a:spLocks noChangeArrowheads="1"/>
            </p:cNvSpPr>
            <p:nvPr/>
          </p:nvSpPr>
          <p:spPr bwMode="auto">
            <a:xfrm rot="301604" flipV="1">
              <a:off x="3971" y="1542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2" name="Oval 112"/>
            <p:cNvSpPr>
              <a:spLocks noChangeArrowheads="1"/>
            </p:cNvSpPr>
            <p:nvPr/>
          </p:nvSpPr>
          <p:spPr bwMode="auto">
            <a:xfrm rot="301604" flipV="1">
              <a:off x="3900" y="149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3" name="Oval 113"/>
            <p:cNvSpPr>
              <a:spLocks noChangeArrowheads="1"/>
            </p:cNvSpPr>
            <p:nvPr/>
          </p:nvSpPr>
          <p:spPr bwMode="auto">
            <a:xfrm rot="301604" flipV="1">
              <a:off x="4942" y="1587"/>
              <a:ext cx="133" cy="134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88" name="Oval 114"/>
            <p:cNvSpPr>
              <a:spLocks noChangeArrowheads="1"/>
            </p:cNvSpPr>
            <p:nvPr/>
          </p:nvSpPr>
          <p:spPr bwMode="auto">
            <a:xfrm rot="-301604">
              <a:off x="4939" y="1224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3155" name="Rectangle 115"/>
            <p:cNvSpPr>
              <a:spLocks noChangeArrowheads="1"/>
            </p:cNvSpPr>
            <p:nvPr/>
          </p:nvSpPr>
          <p:spPr bwMode="auto">
            <a:xfrm rot="301604" flipV="1">
              <a:off x="3971" y="1359"/>
              <a:ext cx="1037" cy="134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6" name="Oval 116"/>
            <p:cNvSpPr>
              <a:spLocks noChangeArrowheads="1"/>
            </p:cNvSpPr>
            <p:nvPr/>
          </p:nvSpPr>
          <p:spPr bwMode="auto">
            <a:xfrm rot="301604" flipV="1">
              <a:off x="3900" y="131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7" name="Oval 117"/>
            <p:cNvSpPr>
              <a:spLocks noChangeArrowheads="1"/>
            </p:cNvSpPr>
            <p:nvPr/>
          </p:nvSpPr>
          <p:spPr bwMode="auto">
            <a:xfrm rot="301604" flipV="1">
              <a:off x="4942" y="1404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8" name="Rectangle 118"/>
            <p:cNvSpPr>
              <a:spLocks noChangeArrowheads="1"/>
            </p:cNvSpPr>
            <p:nvPr/>
          </p:nvSpPr>
          <p:spPr bwMode="auto">
            <a:xfrm rot="301604" flipV="1">
              <a:off x="3971" y="1177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59" name="Oval 119"/>
            <p:cNvSpPr>
              <a:spLocks noChangeArrowheads="1"/>
            </p:cNvSpPr>
            <p:nvPr/>
          </p:nvSpPr>
          <p:spPr bwMode="auto">
            <a:xfrm rot="301604" flipV="1">
              <a:off x="3900" y="1132"/>
              <a:ext cx="132" cy="134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3160" name="Oval 120"/>
            <p:cNvSpPr>
              <a:spLocks noChangeArrowheads="1"/>
            </p:cNvSpPr>
            <p:nvPr/>
          </p:nvSpPr>
          <p:spPr bwMode="auto">
            <a:xfrm rot="301604" flipV="1">
              <a:off x="4942" y="1222"/>
              <a:ext cx="133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6895" name="Oval 121"/>
            <p:cNvSpPr>
              <a:spLocks noChangeArrowheads="1"/>
            </p:cNvSpPr>
            <p:nvPr/>
          </p:nvSpPr>
          <p:spPr bwMode="auto">
            <a:xfrm rot="144094" flipV="1">
              <a:off x="3902" y="2409"/>
              <a:ext cx="132" cy="132"/>
            </a:xfrm>
            <a:prstGeom prst="ellipse">
              <a:avLst/>
            </a:pr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6896" name="Oval 122"/>
            <p:cNvSpPr>
              <a:spLocks noChangeArrowheads="1"/>
            </p:cNvSpPr>
            <p:nvPr/>
          </p:nvSpPr>
          <p:spPr bwMode="auto">
            <a:xfrm rot="90167" flipV="1">
              <a:off x="4940" y="1037"/>
              <a:ext cx="139" cy="139"/>
            </a:xfrm>
            <a:prstGeom prst="ellipse">
              <a:avLst/>
            </a:prstGeom>
            <a:solidFill>
              <a:srgbClr val="646464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6897" name="Line 123"/>
            <p:cNvSpPr>
              <a:spLocks noChangeShapeType="1"/>
            </p:cNvSpPr>
            <p:nvPr/>
          </p:nvSpPr>
          <p:spPr bwMode="auto">
            <a:xfrm flipV="1">
              <a:off x="3987" y="2490"/>
              <a:ext cx="572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8" name="Rectangle 124"/>
            <p:cNvSpPr>
              <a:spLocks noChangeArrowheads="1"/>
            </p:cNvSpPr>
            <p:nvPr/>
          </p:nvSpPr>
          <p:spPr bwMode="auto">
            <a:xfrm>
              <a:off x="3888" y="2452"/>
              <a:ext cx="1156" cy="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6899" name="Rectangle 125"/>
            <p:cNvSpPr>
              <a:spLocks noChangeArrowheads="1"/>
            </p:cNvSpPr>
            <p:nvPr/>
          </p:nvSpPr>
          <p:spPr bwMode="auto">
            <a:xfrm>
              <a:off x="3924" y="1032"/>
              <a:ext cx="1156" cy="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6900" name="Line 126"/>
            <p:cNvSpPr>
              <a:spLocks noChangeShapeType="1"/>
            </p:cNvSpPr>
            <p:nvPr/>
          </p:nvSpPr>
          <p:spPr bwMode="auto">
            <a:xfrm>
              <a:off x="3912" y="2448"/>
              <a:ext cx="111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01" name="Line 127"/>
            <p:cNvSpPr>
              <a:spLocks noChangeShapeType="1"/>
            </p:cNvSpPr>
            <p:nvPr/>
          </p:nvSpPr>
          <p:spPr bwMode="auto">
            <a:xfrm>
              <a:off x="3976" y="1124"/>
              <a:ext cx="1096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08" name="Group 128"/>
          <p:cNvGrpSpPr>
            <a:grpSpLocks/>
          </p:cNvGrpSpPr>
          <p:nvPr/>
        </p:nvGrpSpPr>
        <p:grpSpPr bwMode="auto">
          <a:xfrm>
            <a:off x="7308850" y="4468813"/>
            <a:ext cx="1677988" cy="2200275"/>
            <a:chOff x="1044" y="2611"/>
            <a:chExt cx="1196" cy="1568"/>
          </a:xfrm>
        </p:grpSpPr>
        <p:grpSp>
          <p:nvGrpSpPr>
            <p:cNvPr id="76813" name="Group 129"/>
            <p:cNvGrpSpPr>
              <a:grpSpLocks/>
            </p:cNvGrpSpPr>
            <p:nvPr/>
          </p:nvGrpSpPr>
          <p:grpSpPr bwMode="auto">
            <a:xfrm>
              <a:off x="1061" y="2642"/>
              <a:ext cx="1179" cy="1505"/>
              <a:chOff x="2065" y="931"/>
              <a:chExt cx="1179" cy="1505"/>
            </a:xfrm>
          </p:grpSpPr>
          <p:sp>
            <p:nvSpPr>
              <p:cNvPr id="343170" name="Rectangle 130"/>
              <p:cNvSpPr>
                <a:spLocks noChangeArrowheads="1"/>
              </p:cNvSpPr>
              <p:nvPr/>
            </p:nvSpPr>
            <p:spPr bwMode="auto">
              <a:xfrm rot="-301604">
                <a:off x="2145" y="2255"/>
                <a:ext cx="1034" cy="133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1" name="Rectangle 131"/>
              <p:cNvSpPr>
                <a:spLocks noChangeArrowheads="1"/>
              </p:cNvSpPr>
              <p:nvPr/>
            </p:nvSpPr>
            <p:spPr bwMode="auto">
              <a:xfrm rot="-301604">
                <a:off x="2136" y="2073"/>
                <a:ext cx="1034" cy="133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2" name="Rectangle 132"/>
              <p:cNvSpPr>
                <a:spLocks noChangeArrowheads="1"/>
              </p:cNvSpPr>
              <p:nvPr/>
            </p:nvSpPr>
            <p:spPr bwMode="auto">
              <a:xfrm rot="-301604">
                <a:off x="2136" y="1891"/>
                <a:ext cx="1034" cy="133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3" name="Rectangle 133"/>
              <p:cNvSpPr>
                <a:spLocks noChangeArrowheads="1"/>
              </p:cNvSpPr>
              <p:nvPr/>
            </p:nvSpPr>
            <p:spPr bwMode="auto">
              <a:xfrm rot="-301604">
                <a:off x="2136" y="1709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4" name="Rectangle 134"/>
              <p:cNvSpPr>
                <a:spLocks noChangeArrowheads="1"/>
              </p:cNvSpPr>
              <p:nvPr/>
            </p:nvSpPr>
            <p:spPr bwMode="auto">
              <a:xfrm rot="-301604">
                <a:off x="2136" y="1527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5" name="Rectangle 135"/>
              <p:cNvSpPr>
                <a:spLocks noChangeArrowheads="1"/>
              </p:cNvSpPr>
              <p:nvPr/>
            </p:nvSpPr>
            <p:spPr bwMode="auto">
              <a:xfrm rot="-301604">
                <a:off x="2136" y="1345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6" name="Rectangle 136"/>
              <p:cNvSpPr>
                <a:spLocks noChangeArrowheads="1"/>
              </p:cNvSpPr>
              <p:nvPr/>
            </p:nvSpPr>
            <p:spPr bwMode="auto">
              <a:xfrm rot="-301604">
                <a:off x="2136" y="1160"/>
                <a:ext cx="1034" cy="12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77" name="Rectangle 137"/>
              <p:cNvSpPr>
                <a:spLocks noChangeArrowheads="1"/>
              </p:cNvSpPr>
              <p:nvPr/>
            </p:nvSpPr>
            <p:spPr bwMode="auto">
              <a:xfrm rot="-301604">
                <a:off x="2136" y="978"/>
                <a:ext cx="1034" cy="13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27" name="Oval 138"/>
              <p:cNvSpPr>
                <a:spLocks noChangeArrowheads="1"/>
              </p:cNvSpPr>
              <p:nvPr/>
            </p:nvSpPr>
            <p:spPr bwMode="auto">
              <a:xfrm rot="-301604">
                <a:off x="3104" y="2028"/>
                <a:ext cx="132" cy="133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79" name="Rectangle 139"/>
              <p:cNvSpPr>
                <a:spLocks noChangeArrowheads="1"/>
              </p:cNvSpPr>
              <p:nvPr/>
            </p:nvSpPr>
            <p:spPr bwMode="auto">
              <a:xfrm rot="301604" flipV="1">
                <a:off x="2136" y="2164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0" name="Oval 140"/>
              <p:cNvSpPr>
                <a:spLocks noChangeArrowheads="1"/>
              </p:cNvSpPr>
              <p:nvPr/>
            </p:nvSpPr>
            <p:spPr bwMode="auto">
              <a:xfrm rot="301604" flipV="1">
                <a:off x="2065" y="2121"/>
                <a:ext cx="132" cy="13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1" name="Oval 141"/>
              <p:cNvSpPr>
                <a:spLocks noChangeArrowheads="1"/>
              </p:cNvSpPr>
              <p:nvPr/>
            </p:nvSpPr>
            <p:spPr bwMode="auto">
              <a:xfrm rot="301604" flipV="1">
                <a:off x="3107" y="2208"/>
                <a:ext cx="132" cy="133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31" name="Oval 142"/>
              <p:cNvSpPr>
                <a:spLocks noChangeArrowheads="1"/>
              </p:cNvSpPr>
              <p:nvPr/>
            </p:nvSpPr>
            <p:spPr bwMode="auto">
              <a:xfrm rot="-301604">
                <a:off x="3104" y="1847"/>
                <a:ext cx="132" cy="132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83" name="Rectangle 143"/>
              <p:cNvSpPr>
                <a:spLocks noChangeArrowheads="1"/>
              </p:cNvSpPr>
              <p:nvPr/>
            </p:nvSpPr>
            <p:spPr bwMode="auto">
              <a:xfrm rot="301604" flipV="1">
                <a:off x="2136" y="1982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4" name="Oval 144"/>
              <p:cNvSpPr>
                <a:spLocks noChangeArrowheads="1"/>
              </p:cNvSpPr>
              <p:nvPr/>
            </p:nvSpPr>
            <p:spPr bwMode="auto">
              <a:xfrm rot="301604" flipV="1">
                <a:off x="2065" y="1937"/>
                <a:ext cx="132" cy="13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5" name="Oval 145"/>
              <p:cNvSpPr>
                <a:spLocks noChangeArrowheads="1"/>
              </p:cNvSpPr>
              <p:nvPr/>
            </p:nvSpPr>
            <p:spPr bwMode="auto">
              <a:xfrm rot="301604" flipV="1">
                <a:off x="3107" y="2027"/>
                <a:ext cx="132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35" name="Oval 146"/>
              <p:cNvSpPr>
                <a:spLocks noChangeArrowheads="1"/>
              </p:cNvSpPr>
              <p:nvPr/>
            </p:nvSpPr>
            <p:spPr bwMode="auto">
              <a:xfrm rot="-301604">
                <a:off x="3104" y="1664"/>
                <a:ext cx="132" cy="133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87" name="Rectangle 147"/>
              <p:cNvSpPr>
                <a:spLocks noChangeArrowheads="1"/>
              </p:cNvSpPr>
              <p:nvPr/>
            </p:nvSpPr>
            <p:spPr bwMode="auto">
              <a:xfrm rot="301604" flipV="1">
                <a:off x="2136" y="1801"/>
                <a:ext cx="1034" cy="13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8" name="Oval 148"/>
              <p:cNvSpPr>
                <a:spLocks noChangeArrowheads="1"/>
              </p:cNvSpPr>
              <p:nvPr/>
            </p:nvSpPr>
            <p:spPr bwMode="auto">
              <a:xfrm rot="301604" flipV="1">
                <a:off x="2065" y="1755"/>
                <a:ext cx="132" cy="13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89" name="Oval 149"/>
              <p:cNvSpPr>
                <a:spLocks noChangeArrowheads="1"/>
              </p:cNvSpPr>
              <p:nvPr/>
            </p:nvSpPr>
            <p:spPr bwMode="auto">
              <a:xfrm rot="301604" flipV="1">
                <a:off x="3107" y="1844"/>
                <a:ext cx="132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39" name="Oval 150"/>
              <p:cNvSpPr>
                <a:spLocks noChangeArrowheads="1"/>
              </p:cNvSpPr>
              <p:nvPr/>
            </p:nvSpPr>
            <p:spPr bwMode="auto">
              <a:xfrm rot="-301604">
                <a:off x="3104" y="1482"/>
                <a:ext cx="132" cy="133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91" name="Rectangle 151"/>
              <p:cNvSpPr>
                <a:spLocks noChangeArrowheads="1"/>
              </p:cNvSpPr>
              <p:nvPr/>
            </p:nvSpPr>
            <p:spPr bwMode="auto">
              <a:xfrm rot="301604" flipV="1">
                <a:off x="2136" y="1617"/>
                <a:ext cx="1034" cy="13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92" name="Oval 152"/>
              <p:cNvSpPr>
                <a:spLocks noChangeArrowheads="1"/>
              </p:cNvSpPr>
              <p:nvPr/>
            </p:nvSpPr>
            <p:spPr bwMode="auto">
              <a:xfrm rot="301604" flipV="1">
                <a:off x="2065" y="1573"/>
                <a:ext cx="132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93" name="Oval 153"/>
              <p:cNvSpPr>
                <a:spLocks noChangeArrowheads="1"/>
              </p:cNvSpPr>
              <p:nvPr/>
            </p:nvSpPr>
            <p:spPr bwMode="auto">
              <a:xfrm rot="301604" flipV="1">
                <a:off x="3107" y="1661"/>
                <a:ext cx="132" cy="13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43" name="Oval 154"/>
              <p:cNvSpPr>
                <a:spLocks noChangeArrowheads="1"/>
              </p:cNvSpPr>
              <p:nvPr/>
            </p:nvSpPr>
            <p:spPr bwMode="auto">
              <a:xfrm rot="-301604">
                <a:off x="3104" y="1300"/>
                <a:ext cx="132" cy="132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95" name="Rectangle 155"/>
              <p:cNvSpPr>
                <a:spLocks noChangeArrowheads="1"/>
              </p:cNvSpPr>
              <p:nvPr/>
            </p:nvSpPr>
            <p:spPr bwMode="auto">
              <a:xfrm rot="301604" flipV="1">
                <a:off x="2136" y="1436"/>
                <a:ext cx="1034" cy="13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96" name="Oval 156"/>
              <p:cNvSpPr>
                <a:spLocks noChangeArrowheads="1"/>
              </p:cNvSpPr>
              <p:nvPr/>
            </p:nvSpPr>
            <p:spPr bwMode="auto">
              <a:xfrm rot="301604" flipV="1">
                <a:off x="2065" y="1391"/>
                <a:ext cx="132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197" name="Oval 157"/>
              <p:cNvSpPr>
                <a:spLocks noChangeArrowheads="1"/>
              </p:cNvSpPr>
              <p:nvPr/>
            </p:nvSpPr>
            <p:spPr bwMode="auto">
              <a:xfrm rot="301604" flipV="1">
                <a:off x="3107" y="1480"/>
                <a:ext cx="132" cy="12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47" name="Oval 158"/>
              <p:cNvSpPr>
                <a:spLocks noChangeArrowheads="1"/>
              </p:cNvSpPr>
              <p:nvPr/>
            </p:nvSpPr>
            <p:spPr bwMode="auto">
              <a:xfrm rot="-301604">
                <a:off x="3104" y="1118"/>
                <a:ext cx="132" cy="132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43199" name="Rectangle 159"/>
              <p:cNvSpPr>
                <a:spLocks noChangeArrowheads="1"/>
              </p:cNvSpPr>
              <p:nvPr/>
            </p:nvSpPr>
            <p:spPr bwMode="auto">
              <a:xfrm rot="301604" flipV="1">
                <a:off x="2136" y="1253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0" name="Oval 160"/>
              <p:cNvSpPr>
                <a:spLocks noChangeArrowheads="1"/>
              </p:cNvSpPr>
              <p:nvPr/>
            </p:nvSpPr>
            <p:spPr bwMode="auto">
              <a:xfrm rot="301604" flipV="1">
                <a:off x="2065" y="1209"/>
                <a:ext cx="132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1" name="Oval 161"/>
              <p:cNvSpPr>
                <a:spLocks noChangeArrowheads="1"/>
              </p:cNvSpPr>
              <p:nvPr/>
            </p:nvSpPr>
            <p:spPr bwMode="auto">
              <a:xfrm rot="301604" flipV="1">
                <a:off x="3107" y="1298"/>
                <a:ext cx="132" cy="13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2" name="Rectangle 162"/>
              <p:cNvSpPr>
                <a:spLocks noChangeArrowheads="1"/>
              </p:cNvSpPr>
              <p:nvPr/>
            </p:nvSpPr>
            <p:spPr bwMode="auto">
              <a:xfrm rot="301604" flipV="1">
                <a:off x="2136" y="1071"/>
                <a:ext cx="1034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3" name="Oval 163"/>
              <p:cNvSpPr>
                <a:spLocks noChangeArrowheads="1"/>
              </p:cNvSpPr>
              <p:nvPr/>
            </p:nvSpPr>
            <p:spPr bwMode="auto">
              <a:xfrm rot="301604" flipV="1">
                <a:off x="2065" y="1026"/>
                <a:ext cx="132" cy="133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4" name="Oval 164"/>
              <p:cNvSpPr>
                <a:spLocks noChangeArrowheads="1"/>
              </p:cNvSpPr>
              <p:nvPr/>
            </p:nvSpPr>
            <p:spPr bwMode="auto">
              <a:xfrm rot="301604" flipV="1">
                <a:off x="3107" y="1116"/>
                <a:ext cx="132" cy="13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5" name="Rectangle 165"/>
              <p:cNvSpPr>
                <a:spLocks noChangeArrowheads="1"/>
              </p:cNvSpPr>
              <p:nvPr/>
            </p:nvSpPr>
            <p:spPr bwMode="auto">
              <a:xfrm rot="21585598" flipV="1">
                <a:off x="2133" y="2303"/>
                <a:ext cx="591" cy="13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6" name="Oval 166"/>
              <p:cNvSpPr>
                <a:spLocks noChangeArrowheads="1"/>
              </p:cNvSpPr>
              <p:nvPr/>
            </p:nvSpPr>
            <p:spPr bwMode="auto">
              <a:xfrm rot="144094" flipV="1">
                <a:off x="2067" y="2303"/>
                <a:ext cx="131" cy="13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7" name="Rectangle 167"/>
              <p:cNvSpPr>
                <a:spLocks noChangeArrowheads="1"/>
              </p:cNvSpPr>
              <p:nvPr/>
            </p:nvSpPr>
            <p:spPr bwMode="auto">
              <a:xfrm rot="42204" flipV="1">
                <a:off x="2549" y="931"/>
                <a:ext cx="621" cy="135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3208" name="Oval 168"/>
              <p:cNvSpPr>
                <a:spLocks noChangeArrowheads="1"/>
              </p:cNvSpPr>
              <p:nvPr/>
            </p:nvSpPr>
            <p:spPr bwMode="auto">
              <a:xfrm rot="90167" flipV="1">
                <a:off x="3105" y="931"/>
                <a:ext cx="139" cy="13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6858" name="Line 169"/>
              <p:cNvSpPr>
                <a:spLocks noChangeShapeType="1"/>
              </p:cNvSpPr>
              <p:nvPr/>
            </p:nvSpPr>
            <p:spPr bwMode="auto">
              <a:xfrm flipV="1">
                <a:off x="2152" y="2384"/>
                <a:ext cx="572" cy="5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59" name="Line 170"/>
              <p:cNvSpPr>
                <a:spLocks noChangeShapeType="1"/>
              </p:cNvSpPr>
              <p:nvPr/>
            </p:nvSpPr>
            <p:spPr bwMode="auto">
              <a:xfrm flipV="1">
                <a:off x="2552" y="936"/>
                <a:ext cx="604" cy="5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814" name="Rectangle 171"/>
            <p:cNvSpPr>
              <a:spLocks noChangeArrowheads="1"/>
            </p:cNvSpPr>
            <p:nvPr/>
          </p:nvSpPr>
          <p:spPr bwMode="auto">
            <a:xfrm>
              <a:off x="1072" y="2611"/>
              <a:ext cx="1156" cy="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grpSp>
          <p:nvGrpSpPr>
            <p:cNvPr id="76815" name="Group 172"/>
            <p:cNvGrpSpPr>
              <a:grpSpLocks/>
            </p:cNvGrpSpPr>
            <p:nvPr/>
          </p:nvGrpSpPr>
          <p:grpSpPr bwMode="auto">
            <a:xfrm>
              <a:off x="1044" y="2724"/>
              <a:ext cx="1188" cy="1455"/>
              <a:chOff x="1044" y="2724"/>
              <a:chExt cx="1188" cy="1455"/>
            </a:xfrm>
          </p:grpSpPr>
          <p:sp>
            <p:nvSpPr>
              <p:cNvPr id="76816" name="Line 173"/>
              <p:cNvSpPr>
                <a:spLocks noChangeShapeType="1"/>
              </p:cNvSpPr>
              <p:nvPr/>
            </p:nvSpPr>
            <p:spPr bwMode="auto">
              <a:xfrm>
                <a:off x="1544" y="2724"/>
                <a:ext cx="68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17" name="Rectangle 174"/>
              <p:cNvSpPr>
                <a:spLocks noChangeArrowheads="1"/>
              </p:cNvSpPr>
              <p:nvPr/>
            </p:nvSpPr>
            <p:spPr bwMode="auto">
              <a:xfrm>
                <a:off x="1044" y="4067"/>
                <a:ext cx="1156" cy="11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76818" name="Line 175"/>
              <p:cNvSpPr>
                <a:spLocks noChangeShapeType="1"/>
              </p:cNvSpPr>
              <p:nvPr/>
            </p:nvSpPr>
            <p:spPr bwMode="auto">
              <a:xfrm>
                <a:off x="1060" y="4064"/>
                <a:ext cx="68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6809" name="Text Box 176"/>
          <p:cNvSpPr txBox="1">
            <a:spLocks noChangeArrowheads="1"/>
          </p:cNvSpPr>
          <p:nvPr/>
        </p:nvSpPr>
        <p:spPr bwMode="auto">
          <a:xfrm>
            <a:off x="5902325" y="1235075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Plain</a:t>
            </a:r>
          </a:p>
        </p:txBody>
      </p:sp>
      <p:sp>
        <p:nvSpPr>
          <p:cNvPr id="76810" name="Text Box 177"/>
          <p:cNvSpPr txBox="1">
            <a:spLocks noChangeArrowheads="1"/>
          </p:cNvSpPr>
          <p:nvPr/>
        </p:nvSpPr>
        <p:spPr bwMode="auto">
          <a:xfrm>
            <a:off x="7596188" y="1190625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Squared</a:t>
            </a:r>
          </a:p>
        </p:txBody>
      </p:sp>
      <p:sp>
        <p:nvSpPr>
          <p:cNvPr id="76811" name="Text Box 178"/>
          <p:cNvSpPr txBox="1">
            <a:spLocks noChangeArrowheads="1"/>
          </p:cNvSpPr>
          <p:nvPr/>
        </p:nvSpPr>
        <p:spPr bwMode="auto">
          <a:xfrm>
            <a:off x="5768975" y="4113213"/>
            <a:ext cx="1009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Ground</a:t>
            </a:r>
          </a:p>
        </p:txBody>
      </p:sp>
      <p:sp>
        <p:nvSpPr>
          <p:cNvPr id="76812" name="Text Box 179"/>
          <p:cNvSpPr txBox="1">
            <a:spLocks noChangeArrowheads="1"/>
          </p:cNvSpPr>
          <p:nvPr/>
        </p:nvSpPr>
        <p:spPr bwMode="auto">
          <a:xfrm>
            <a:off x="7626350" y="3935413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Ground &amp; </a:t>
            </a:r>
          </a:p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Squared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08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E7CB5F-8A69-437E-ABDA-02D3D14AE8B1}" type="slidenum">
              <a:rPr lang="en-US" smtClean="0">
                <a:ea typeface="굴림"/>
                <a:cs typeface="굴림"/>
              </a:rPr>
              <a:pPr/>
              <a:t>12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08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Ends</a:t>
            </a:r>
          </a:p>
        </p:txBody>
      </p:sp>
      <p:sp>
        <p:nvSpPr>
          <p:cNvPr id="308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707188" cy="4525963"/>
          </a:xfrm>
        </p:spPr>
        <p:txBody>
          <a:bodyPr/>
          <a:lstStyle/>
          <a:p>
            <a:r>
              <a:rPr lang="en-US" smtClean="0"/>
              <a:t>Key values tabulated</a:t>
            </a:r>
          </a:p>
          <a:p>
            <a:r>
              <a:rPr lang="en-US" smtClean="0"/>
              <a:t>Due to end conditions, not all coils are active</a:t>
            </a:r>
          </a:p>
        </p:txBody>
      </p:sp>
      <p:grpSp>
        <p:nvGrpSpPr>
          <p:cNvPr id="30818" name="Group 4"/>
          <p:cNvGrpSpPr>
            <a:grpSpLocks/>
          </p:cNvGrpSpPr>
          <p:nvPr/>
        </p:nvGrpSpPr>
        <p:grpSpPr bwMode="auto">
          <a:xfrm>
            <a:off x="7318375" y="4014788"/>
            <a:ext cx="1571625" cy="2006600"/>
            <a:chOff x="2065" y="931"/>
            <a:chExt cx="1179" cy="1505"/>
          </a:xfrm>
        </p:grpSpPr>
        <p:sp>
          <p:nvSpPr>
            <p:cNvPr id="344069" name="Rectangle 5"/>
            <p:cNvSpPr>
              <a:spLocks noChangeArrowheads="1"/>
            </p:cNvSpPr>
            <p:nvPr/>
          </p:nvSpPr>
          <p:spPr bwMode="auto">
            <a:xfrm rot="-301604">
              <a:off x="2145" y="2255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0" name="Rectangle 6"/>
            <p:cNvSpPr>
              <a:spLocks noChangeArrowheads="1"/>
            </p:cNvSpPr>
            <p:nvPr/>
          </p:nvSpPr>
          <p:spPr bwMode="auto">
            <a:xfrm rot="-301604">
              <a:off x="2136" y="2073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1" name="Rectangle 7"/>
            <p:cNvSpPr>
              <a:spLocks noChangeArrowheads="1"/>
            </p:cNvSpPr>
            <p:nvPr/>
          </p:nvSpPr>
          <p:spPr bwMode="auto">
            <a:xfrm rot="-301604">
              <a:off x="2136" y="1891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2" name="Rectangle 8"/>
            <p:cNvSpPr>
              <a:spLocks noChangeArrowheads="1"/>
            </p:cNvSpPr>
            <p:nvPr/>
          </p:nvSpPr>
          <p:spPr bwMode="auto">
            <a:xfrm rot="-301604">
              <a:off x="2136" y="1709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3" name="Rectangle 9"/>
            <p:cNvSpPr>
              <a:spLocks noChangeArrowheads="1"/>
            </p:cNvSpPr>
            <p:nvPr/>
          </p:nvSpPr>
          <p:spPr bwMode="auto">
            <a:xfrm rot="-301604">
              <a:off x="2136" y="1528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4" name="Rectangle 10"/>
            <p:cNvSpPr>
              <a:spLocks noChangeArrowheads="1"/>
            </p:cNvSpPr>
            <p:nvPr/>
          </p:nvSpPr>
          <p:spPr bwMode="auto">
            <a:xfrm rot="-301604">
              <a:off x="2136" y="1345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5" name="Rectangle 11"/>
            <p:cNvSpPr>
              <a:spLocks noChangeArrowheads="1"/>
            </p:cNvSpPr>
            <p:nvPr/>
          </p:nvSpPr>
          <p:spPr bwMode="auto">
            <a:xfrm rot="-301604">
              <a:off x="2136" y="1163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6" name="Rectangle 12"/>
            <p:cNvSpPr>
              <a:spLocks noChangeArrowheads="1"/>
            </p:cNvSpPr>
            <p:nvPr/>
          </p:nvSpPr>
          <p:spPr bwMode="auto">
            <a:xfrm rot="-301604">
              <a:off x="2136" y="980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71" name="Oval 13"/>
            <p:cNvSpPr>
              <a:spLocks noChangeArrowheads="1"/>
            </p:cNvSpPr>
            <p:nvPr/>
          </p:nvSpPr>
          <p:spPr bwMode="auto">
            <a:xfrm rot="-301604">
              <a:off x="3104" y="2028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78" name="Rectangle 14"/>
            <p:cNvSpPr>
              <a:spLocks noChangeArrowheads="1"/>
            </p:cNvSpPr>
            <p:nvPr/>
          </p:nvSpPr>
          <p:spPr bwMode="auto">
            <a:xfrm rot="301604" flipV="1">
              <a:off x="2136" y="2165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79" name="Oval 15"/>
            <p:cNvSpPr>
              <a:spLocks noChangeArrowheads="1"/>
            </p:cNvSpPr>
            <p:nvPr/>
          </p:nvSpPr>
          <p:spPr bwMode="auto">
            <a:xfrm rot="301604" flipV="1">
              <a:off x="2065" y="211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80" name="Oval 16"/>
            <p:cNvSpPr>
              <a:spLocks noChangeArrowheads="1"/>
            </p:cNvSpPr>
            <p:nvPr/>
          </p:nvSpPr>
          <p:spPr bwMode="auto">
            <a:xfrm rot="301604" flipV="1">
              <a:off x="3107" y="220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75" name="Oval 17"/>
            <p:cNvSpPr>
              <a:spLocks noChangeArrowheads="1"/>
            </p:cNvSpPr>
            <p:nvPr/>
          </p:nvSpPr>
          <p:spPr bwMode="auto">
            <a:xfrm rot="-301604">
              <a:off x="3104" y="1847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82" name="Rectangle 18"/>
            <p:cNvSpPr>
              <a:spLocks noChangeArrowheads="1"/>
            </p:cNvSpPr>
            <p:nvPr/>
          </p:nvSpPr>
          <p:spPr bwMode="auto">
            <a:xfrm rot="301604" flipV="1">
              <a:off x="2136" y="1982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83" name="Oval 19"/>
            <p:cNvSpPr>
              <a:spLocks noChangeArrowheads="1"/>
            </p:cNvSpPr>
            <p:nvPr/>
          </p:nvSpPr>
          <p:spPr bwMode="auto">
            <a:xfrm rot="301604" flipV="1">
              <a:off x="2065" y="193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84" name="Oval 20"/>
            <p:cNvSpPr>
              <a:spLocks noChangeArrowheads="1"/>
            </p:cNvSpPr>
            <p:nvPr/>
          </p:nvSpPr>
          <p:spPr bwMode="auto">
            <a:xfrm rot="301604" flipV="1">
              <a:off x="3107" y="202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79" name="Oval 21"/>
            <p:cNvSpPr>
              <a:spLocks noChangeArrowheads="1"/>
            </p:cNvSpPr>
            <p:nvPr/>
          </p:nvSpPr>
          <p:spPr bwMode="auto">
            <a:xfrm rot="-301604">
              <a:off x="3104" y="1664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86" name="Rectangle 22"/>
            <p:cNvSpPr>
              <a:spLocks noChangeArrowheads="1"/>
            </p:cNvSpPr>
            <p:nvPr/>
          </p:nvSpPr>
          <p:spPr bwMode="auto">
            <a:xfrm rot="301604" flipV="1">
              <a:off x="2136" y="1800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87" name="Oval 23"/>
            <p:cNvSpPr>
              <a:spLocks noChangeArrowheads="1"/>
            </p:cNvSpPr>
            <p:nvPr/>
          </p:nvSpPr>
          <p:spPr bwMode="auto">
            <a:xfrm rot="301604" flipV="1">
              <a:off x="2065" y="175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88" name="Oval 24"/>
            <p:cNvSpPr>
              <a:spLocks noChangeArrowheads="1"/>
            </p:cNvSpPr>
            <p:nvPr/>
          </p:nvSpPr>
          <p:spPr bwMode="auto">
            <a:xfrm rot="301604" flipV="1">
              <a:off x="3107" y="1844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83" name="Oval 25"/>
            <p:cNvSpPr>
              <a:spLocks noChangeArrowheads="1"/>
            </p:cNvSpPr>
            <p:nvPr/>
          </p:nvSpPr>
          <p:spPr bwMode="auto">
            <a:xfrm rot="-301604">
              <a:off x="3104" y="1482"/>
              <a:ext cx="132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90" name="Rectangle 26"/>
            <p:cNvSpPr>
              <a:spLocks noChangeArrowheads="1"/>
            </p:cNvSpPr>
            <p:nvPr/>
          </p:nvSpPr>
          <p:spPr bwMode="auto">
            <a:xfrm rot="301604" flipV="1">
              <a:off x="2136" y="1617"/>
              <a:ext cx="1036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91" name="Oval 27"/>
            <p:cNvSpPr>
              <a:spLocks noChangeArrowheads="1"/>
            </p:cNvSpPr>
            <p:nvPr/>
          </p:nvSpPr>
          <p:spPr bwMode="auto">
            <a:xfrm rot="301604" flipV="1">
              <a:off x="2065" y="157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92" name="Oval 28"/>
            <p:cNvSpPr>
              <a:spLocks noChangeArrowheads="1"/>
            </p:cNvSpPr>
            <p:nvPr/>
          </p:nvSpPr>
          <p:spPr bwMode="auto">
            <a:xfrm rot="301604" flipV="1">
              <a:off x="3107" y="1662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87" name="Oval 29"/>
            <p:cNvSpPr>
              <a:spLocks noChangeArrowheads="1"/>
            </p:cNvSpPr>
            <p:nvPr/>
          </p:nvSpPr>
          <p:spPr bwMode="auto">
            <a:xfrm rot="-301604">
              <a:off x="3104" y="1300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94" name="Rectangle 30"/>
            <p:cNvSpPr>
              <a:spLocks noChangeArrowheads="1"/>
            </p:cNvSpPr>
            <p:nvPr/>
          </p:nvSpPr>
          <p:spPr bwMode="auto">
            <a:xfrm rot="301604" flipV="1">
              <a:off x="2136" y="1436"/>
              <a:ext cx="1036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95" name="Oval 31"/>
            <p:cNvSpPr>
              <a:spLocks noChangeArrowheads="1"/>
            </p:cNvSpPr>
            <p:nvPr/>
          </p:nvSpPr>
          <p:spPr bwMode="auto">
            <a:xfrm rot="301604" flipV="1">
              <a:off x="2065" y="139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96" name="Oval 32"/>
            <p:cNvSpPr>
              <a:spLocks noChangeArrowheads="1"/>
            </p:cNvSpPr>
            <p:nvPr/>
          </p:nvSpPr>
          <p:spPr bwMode="auto">
            <a:xfrm rot="301604" flipV="1">
              <a:off x="3107" y="1480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91" name="Oval 33"/>
            <p:cNvSpPr>
              <a:spLocks noChangeArrowheads="1"/>
            </p:cNvSpPr>
            <p:nvPr/>
          </p:nvSpPr>
          <p:spPr bwMode="auto">
            <a:xfrm rot="-301604">
              <a:off x="3104" y="1118"/>
              <a:ext cx="132" cy="132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098" name="Rectangle 34"/>
            <p:cNvSpPr>
              <a:spLocks noChangeArrowheads="1"/>
            </p:cNvSpPr>
            <p:nvPr/>
          </p:nvSpPr>
          <p:spPr bwMode="auto">
            <a:xfrm rot="301604" flipV="1">
              <a:off x="2136" y="1252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099" name="Oval 35"/>
            <p:cNvSpPr>
              <a:spLocks noChangeArrowheads="1"/>
            </p:cNvSpPr>
            <p:nvPr/>
          </p:nvSpPr>
          <p:spPr bwMode="auto">
            <a:xfrm rot="301604" flipV="1">
              <a:off x="2065" y="1208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0" name="Oval 36"/>
            <p:cNvSpPr>
              <a:spLocks noChangeArrowheads="1"/>
            </p:cNvSpPr>
            <p:nvPr/>
          </p:nvSpPr>
          <p:spPr bwMode="auto">
            <a:xfrm rot="301604" flipV="1">
              <a:off x="3107" y="1298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1" name="Rectangle 37"/>
            <p:cNvSpPr>
              <a:spLocks noChangeArrowheads="1"/>
            </p:cNvSpPr>
            <p:nvPr/>
          </p:nvSpPr>
          <p:spPr bwMode="auto">
            <a:xfrm rot="301604" flipV="1">
              <a:off x="2136" y="1071"/>
              <a:ext cx="1036" cy="131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2" name="Oval 38"/>
            <p:cNvSpPr>
              <a:spLocks noChangeArrowheads="1"/>
            </p:cNvSpPr>
            <p:nvPr/>
          </p:nvSpPr>
          <p:spPr bwMode="auto">
            <a:xfrm rot="301604" flipV="1">
              <a:off x="2065" y="102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3" name="Oval 39"/>
            <p:cNvSpPr>
              <a:spLocks noChangeArrowheads="1"/>
            </p:cNvSpPr>
            <p:nvPr/>
          </p:nvSpPr>
          <p:spPr bwMode="auto">
            <a:xfrm rot="301604" flipV="1">
              <a:off x="3107" y="1116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4" name="Rectangle 40"/>
            <p:cNvSpPr>
              <a:spLocks noChangeArrowheads="1"/>
            </p:cNvSpPr>
            <p:nvPr/>
          </p:nvSpPr>
          <p:spPr bwMode="auto">
            <a:xfrm rot="21585598" flipV="1">
              <a:off x="2133" y="2303"/>
              <a:ext cx="591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5" name="Oval 41"/>
            <p:cNvSpPr>
              <a:spLocks noChangeArrowheads="1"/>
            </p:cNvSpPr>
            <p:nvPr/>
          </p:nvSpPr>
          <p:spPr bwMode="auto">
            <a:xfrm rot="144094" flipV="1">
              <a:off x="2067" y="230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6" name="Rectangle 42"/>
            <p:cNvSpPr>
              <a:spLocks noChangeArrowheads="1"/>
            </p:cNvSpPr>
            <p:nvPr/>
          </p:nvSpPr>
          <p:spPr bwMode="auto">
            <a:xfrm rot="42204" flipV="1">
              <a:off x="2549" y="931"/>
              <a:ext cx="624" cy="135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07" name="Oval 43"/>
            <p:cNvSpPr>
              <a:spLocks noChangeArrowheads="1"/>
            </p:cNvSpPr>
            <p:nvPr/>
          </p:nvSpPr>
          <p:spPr bwMode="auto">
            <a:xfrm rot="90167" flipV="1">
              <a:off x="3105" y="931"/>
              <a:ext cx="139" cy="13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902" name="Line 44"/>
            <p:cNvSpPr>
              <a:spLocks noChangeShapeType="1"/>
            </p:cNvSpPr>
            <p:nvPr/>
          </p:nvSpPr>
          <p:spPr bwMode="auto">
            <a:xfrm flipV="1">
              <a:off x="2152" y="2384"/>
              <a:ext cx="572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3" name="Line 45"/>
            <p:cNvSpPr>
              <a:spLocks noChangeShapeType="1"/>
            </p:cNvSpPr>
            <p:nvPr/>
          </p:nvSpPr>
          <p:spPr bwMode="auto">
            <a:xfrm flipV="1">
              <a:off x="2552" y="936"/>
              <a:ext cx="604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19" name="Text Box 46"/>
          <p:cNvSpPr txBox="1">
            <a:spLocks noChangeArrowheads="1"/>
          </p:cNvSpPr>
          <p:nvPr/>
        </p:nvSpPr>
        <p:spPr bwMode="auto">
          <a:xfrm>
            <a:off x="7826375" y="3357563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Plain</a:t>
            </a:r>
          </a:p>
        </p:txBody>
      </p:sp>
      <p:sp>
        <p:nvSpPr>
          <p:cNvPr id="30820" name="Text Box 47"/>
          <p:cNvSpPr txBox="1">
            <a:spLocks noChangeArrowheads="1"/>
          </p:cNvSpPr>
          <p:nvPr/>
        </p:nvSpPr>
        <p:spPr bwMode="auto">
          <a:xfrm>
            <a:off x="7675563" y="6056313"/>
            <a:ext cx="1098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Squared</a:t>
            </a:r>
          </a:p>
        </p:txBody>
      </p:sp>
      <p:grpSp>
        <p:nvGrpSpPr>
          <p:cNvPr id="30821" name="Group 48"/>
          <p:cNvGrpSpPr>
            <a:grpSpLocks/>
          </p:cNvGrpSpPr>
          <p:nvPr/>
        </p:nvGrpSpPr>
        <p:grpSpPr bwMode="auto">
          <a:xfrm>
            <a:off x="7346950" y="1341438"/>
            <a:ext cx="1552575" cy="2076450"/>
            <a:chOff x="505" y="1456"/>
            <a:chExt cx="978" cy="1308"/>
          </a:xfrm>
        </p:grpSpPr>
        <p:sp>
          <p:nvSpPr>
            <p:cNvPr id="344113" name="Rectangle 49"/>
            <p:cNvSpPr>
              <a:spLocks noChangeArrowheads="1"/>
            </p:cNvSpPr>
            <p:nvPr/>
          </p:nvSpPr>
          <p:spPr bwMode="auto">
            <a:xfrm rot="-301604">
              <a:off x="571" y="2545"/>
              <a:ext cx="857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4" name="Rectangle 50"/>
            <p:cNvSpPr>
              <a:spLocks noChangeArrowheads="1"/>
            </p:cNvSpPr>
            <p:nvPr/>
          </p:nvSpPr>
          <p:spPr bwMode="auto">
            <a:xfrm rot="-301604">
              <a:off x="563" y="2395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5" name="Rectangle 51"/>
            <p:cNvSpPr>
              <a:spLocks noChangeArrowheads="1"/>
            </p:cNvSpPr>
            <p:nvPr/>
          </p:nvSpPr>
          <p:spPr bwMode="auto">
            <a:xfrm rot="-301604">
              <a:off x="563" y="2244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6" name="Rectangle 52"/>
            <p:cNvSpPr>
              <a:spLocks noChangeArrowheads="1"/>
            </p:cNvSpPr>
            <p:nvPr/>
          </p:nvSpPr>
          <p:spPr bwMode="auto">
            <a:xfrm rot="-301604">
              <a:off x="563" y="2094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7" name="Rectangle 53"/>
            <p:cNvSpPr>
              <a:spLocks noChangeArrowheads="1"/>
            </p:cNvSpPr>
            <p:nvPr/>
          </p:nvSpPr>
          <p:spPr bwMode="auto">
            <a:xfrm rot="-301604">
              <a:off x="563" y="1944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8" name="Rectangle 54"/>
            <p:cNvSpPr>
              <a:spLocks noChangeArrowheads="1"/>
            </p:cNvSpPr>
            <p:nvPr/>
          </p:nvSpPr>
          <p:spPr bwMode="auto">
            <a:xfrm rot="-301604">
              <a:off x="563" y="1793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19" name="Rectangle 55"/>
            <p:cNvSpPr>
              <a:spLocks noChangeArrowheads="1"/>
            </p:cNvSpPr>
            <p:nvPr/>
          </p:nvSpPr>
          <p:spPr bwMode="auto">
            <a:xfrm rot="-301604">
              <a:off x="563" y="1643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20" name="Rectangle 56"/>
            <p:cNvSpPr>
              <a:spLocks noChangeArrowheads="1"/>
            </p:cNvSpPr>
            <p:nvPr/>
          </p:nvSpPr>
          <p:spPr bwMode="auto">
            <a:xfrm rot="-301604">
              <a:off x="563" y="1493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31" name="Oval 57"/>
            <p:cNvSpPr>
              <a:spLocks noChangeArrowheads="1"/>
            </p:cNvSpPr>
            <p:nvPr/>
          </p:nvSpPr>
          <p:spPr bwMode="auto">
            <a:xfrm rot="-301604">
              <a:off x="1363" y="1456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0832" name="Oval 58"/>
            <p:cNvSpPr>
              <a:spLocks noChangeArrowheads="1"/>
            </p:cNvSpPr>
            <p:nvPr/>
          </p:nvSpPr>
          <p:spPr bwMode="auto">
            <a:xfrm rot="-301604">
              <a:off x="1363" y="2358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23" name="Rectangle 59"/>
            <p:cNvSpPr>
              <a:spLocks noChangeArrowheads="1"/>
            </p:cNvSpPr>
            <p:nvPr/>
          </p:nvSpPr>
          <p:spPr bwMode="auto">
            <a:xfrm rot="301604" flipV="1">
              <a:off x="563" y="2470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24" name="Oval 60"/>
            <p:cNvSpPr>
              <a:spLocks noChangeArrowheads="1"/>
            </p:cNvSpPr>
            <p:nvPr/>
          </p:nvSpPr>
          <p:spPr bwMode="auto">
            <a:xfrm rot="301604" flipV="1">
              <a:off x="505" y="2432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25" name="Oval 61"/>
            <p:cNvSpPr>
              <a:spLocks noChangeArrowheads="1"/>
            </p:cNvSpPr>
            <p:nvPr/>
          </p:nvSpPr>
          <p:spPr bwMode="auto">
            <a:xfrm rot="301604" flipV="1">
              <a:off x="1366" y="2506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36" name="Oval 62"/>
            <p:cNvSpPr>
              <a:spLocks noChangeArrowheads="1"/>
            </p:cNvSpPr>
            <p:nvPr/>
          </p:nvSpPr>
          <p:spPr bwMode="auto">
            <a:xfrm rot="-301604">
              <a:off x="1363" y="2208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27" name="Rectangle 63"/>
            <p:cNvSpPr>
              <a:spLocks noChangeArrowheads="1"/>
            </p:cNvSpPr>
            <p:nvPr/>
          </p:nvSpPr>
          <p:spPr bwMode="auto">
            <a:xfrm rot="301604" flipV="1">
              <a:off x="563" y="2319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28" name="Oval 64"/>
            <p:cNvSpPr>
              <a:spLocks noChangeArrowheads="1"/>
            </p:cNvSpPr>
            <p:nvPr/>
          </p:nvSpPr>
          <p:spPr bwMode="auto">
            <a:xfrm rot="301604" flipV="1">
              <a:off x="505" y="228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29" name="Oval 65"/>
            <p:cNvSpPr>
              <a:spLocks noChangeArrowheads="1"/>
            </p:cNvSpPr>
            <p:nvPr/>
          </p:nvSpPr>
          <p:spPr bwMode="auto">
            <a:xfrm rot="301604" flipV="1">
              <a:off x="1366" y="2356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40" name="Oval 66"/>
            <p:cNvSpPr>
              <a:spLocks noChangeArrowheads="1"/>
            </p:cNvSpPr>
            <p:nvPr/>
          </p:nvSpPr>
          <p:spPr bwMode="auto">
            <a:xfrm rot="-301604">
              <a:off x="1363" y="2057"/>
              <a:ext cx="110" cy="11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31" name="Rectangle 67"/>
            <p:cNvSpPr>
              <a:spLocks noChangeArrowheads="1"/>
            </p:cNvSpPr>
            <p:nvPr/>
          </p:nvSpPr>
          <p:spPr bwMode="auto">
            <a:xfrm rot="301604" flipV="1">
              <a:off x="563" y="216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32" name="Oval 68"/>
            <p:cNvSpPr>
              <a:spLocks noChangeArrowheads="1"/>
            </p:cNvSpPr>
            <p:nvPr/>
          </p:nvSpPr>
          <p:spPr bwMode="auto">
            <a:xfrm rot="301604" flipV="1">
              <a:off x="505" y="213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33" name="Oval 69"/>
            <p:cNvSpPr>
              <a:spLocks noChangeArrowheads="1"/>
            </p:cNvSpPr>
            <p:nvPr/>
          </p:nvSpPr>
          <p:spPr bwMode="auto">
            <a:xfrm rot="301604" flipV="1">
              <a:off x="1366" y="2206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44" name="Oval 70"/>
            <p:cNvSpPr>
              <a:spLocks noChangeArrowheads="1"/>
            </p:cNvSpPr>
            <p:nvPr/>
          </p:nvSpPr>
          <p:spPr bwMode="auto">
            <a:xfrm rot="-301604">
              <a:off x="1363" y="190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35" name="Rectangle 71"/>
            <p:cNvSpPr>
              <a:spLocks noChangeArrowheads="1"/>
            </p:cNvSpPr>
            <p:nvPr/>
          </p:nvSpPr>
          <p:spPr bwMode="auto">
            <a:xfrm rot="301604" flipV="1">
              <a:off x="563" y="201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36" name="Oval 72"/>
            <p:cNvSpPr>
              <a:spLocks noChangeArrowheads="1"/>
            </p:cNvSpPr>
            <p:nvPr/>
          </p:nvSpPr>
          <p:spPr bwMode="auto">
            <a:xfrm rot="301604" flipV="1">
              <a:off x="505" y="198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37" name="Oval 73"/>
            <p:cNvSpPr>
              <a:spLocks noChangeArrowheads="1"/>
            </p:cNvSpPr>
            <p:nvPr/>
          </p:nvSpPr>
          <p:spPr bwMode="auto">
            <a:xfrm rot="301604" flipV="1">
              <a:off x="1366" y="2055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48" name="Oval 74"/>
            <p:cNvSpPr>
              <a:spLocks noChangeArrowheads="1"/>
            </p:cNvSpPr>
            <p:nvPr/>
          </p:nvSpPr>
          <p:spPr bwMode="auto">
            <a:xfrm rot="-301604">
              <a:off x="1363" y="175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39" name="Rectangle 75"/>
            <p:cNvSpPr>
              <a:spLocks noChangeArrowheads="1"/>
            </p:cNvSpPr>
            <p:nvPr/>
          </p:nvSpPr>
          <p:spPr bwMode="auto">
            <a:xfrm rot="301604" flipV="1">
              <a:off x="563" y="186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0" name="Oval 76"/>
            <p:cNvSpPr>
              <a:spLocks noChangeArrowheads="1"/>
            </p:cNvSpPr>
            <p:nvPr/>
          </p:nvSpPr>
          <p:spPr bwMode="auto">
            <a:xfrm rot="301604" flipV="1">
              <a:off x="505" y="1831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1" name="Oval 77"/>
            <p:cNvSpPr>
              <a:spLocks noChangeArrowheads="1"/>
            </p:cNvSpPr>
            <p:nvPr/>
          </p:nvSpPr>
          <p:spPr bwMode="auto">
            <a:xfrm rot="301604" flipV="1">
              <a:off x="1366" y="190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852" name="Oval 78"/>
            <p:cNvSpPr>
              <a:spLocks noChangeArrowheads="1"/>
            </p:cNvSpPr>
            <p:nvPr/>
          </p:nvSpPr>
          <p:spPr bwMode="auto">
            <a:xfrm rot="-301604">
              <a:off x="1363" y="160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44143" name="Rectangle 79"/>
            <p:cNvSpPr>
              <a:spLocks noChangeArrowheads="1"/>
            </p:cNvSpPr>
            <p:nvPr/>
          </p:nvSpPr>
          <p:spPr bwMode="auto">
            <a:xfrm rot="301604" flipV="1">
              <a:off x="563" y="1718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4" name="Oval 80"/>
            <p:cNvSpPr>
              <a:spLocks noChangeArrowheads="1"/>
            </p:cNvSpPr>
            <p:nvPr/>
          </p:nvSpPr>
          <p:spPr bwMode="auto">
            <a:xfrm rot="301604" flipV="1">
              <a:off x="505" y="1681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5" name="Oval 81"/>
            <p:cNvSpPr>
              <a:spLocks noChangeArrowheads="1"/>
            </p:cNvSpPr>
            <p:nvPr/>
          </p:nvSpPr>
          <p:spPr bwMode="auto">
            <a:xfrm rot="301604" flipV="1">
              <a:off x="1366" y="175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6" name="Rectangle 82"/>
            <p:cNvSpPr>
              <a:spLocks noChangeArrowheads="1"/>
            </p:cNvSpPr>
            <p:nvPr/>
          </p:nvSpPr>
          <p:spPr bwMode="auto">
            <a:xfrm rot="301604" flipV="1">
              <a:off x="563" y="1568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7" name="Oval 83"/>
            <p:cNvSpPr>
              <a:spLocks noChangeArrowheads="1"/>
            </p:cNvSpPr>
            <p:nvPr/>
          </p:nvSpPr>
          <p:spPr bwMode="auto">
            <a:xfrm rot="301604" flipV="1">
              <a:off x="505" y="1531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4148" name="Oval 84"/>
            <p:cNvSpPr>
              <a:spLocks noChangeArrowheads="1"/>
            </p:cNvSpPr>
            <p:nvPr/>
          </p:nvSpPr>
          <p:spPr bwMode="auto">
            <a:xfrm rot="301604" flipV="1">
              <a:off x="1366" y="160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30859" name="Group 85"/>
            <p:cNvGrpSpPr>
              <a:grpSpLocks/>
            </p:cNvGrpSpPr>
            <p:nvPr/>
          </p:nvGrpSpPr>
          <p:grpSpPr bwMode="auto">
            <a:xfrm>
              <a:off x="513" y="2580"/>
              <a:ext cx="970" cy="184"/>
              <a:chOff x="3544" y="2424"/>
              <a:chExt cx="970" cy="184"/>
            </a:xfrm>
          </p:grpSpPr>
          <p:sp>
            <p:nvSpPr>
              <p:cNvPr id="344150" name="Rectangle 86"/>
              <p:cNvSpPr>
                <a:spLocks noChangeArrowheads="1"/>
              </p:cNvSpPr>
              <p:nvPr/>
            </p:nvSpPr>
            <p:spPr bwMode="auto">
              <a:xfrm rot="301604" flipV="1">
                <a:off x="3602" y="2462"/>
                <a:ext cx="858" cy="10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4151" name="Oval 87"/>
              <p:cNvSpPr>
                <a:spLocks noChangeArrowheads="1"/>
              </p:cNvSpPr>
              <p:nvPr/>
            </p:nvSpPr>
            <p:spPr bwMode="auto">
              <a:xfrm rot="301604" flipV="1">
                <a:off x="3544" y="2424"/>
                <a:ext cx="109" cy="11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44152" name="Oval 88"/>
              <p:cNvSpPr>
                <a:spLocks noChangeArrowheads="1"/>
              </p:cNvSpPr>
              <p:nvPr/>
            </p:nvSpPr>
            <p:spPr bwMode="auto">
              <a:xfrm rot="301604" flipV="1">
                <a:off x="4405" y="2498"/>
                <a:ext cx="109" cy="11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</p:grpSp>
      </p:grpSp>
      <p:pic>
        <p:nvPicPr>
          <p:cNvPr id="30822" name="Picture 89"/>
          <p:cNvPicPr>
            <a:picLocks noChangeAspect="1" noChangeArrowheads="1"/>
          </p:cNvPicPr>
          <p:nvPr/>
        </p:nvPicPr>
        <p:blipFill>
          <a:blip r:embed="rId2"/>
          <a:srcRect l="29523" t="38760" r="32800" b="44740"/>
          <a:stretch>
            <a:fillRect/>
          </a:stretch>
        </p:blipFill>
        <p:spPr bwMode="auto">
          <a:xfrm>
            <a:off x="250825" y="3414713"/>
            <a:ext cx="6961188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81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7813" y="2936875"/>
              <a:ext cx="782637" cy="473075"/>
            </p14:xfrm>
          </p:contentPart>
        </mc:Choice>
        <mc:Fallback>
          <p:pic>
            <p:nvPicPr>
              <p:cNvPr id="3081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8453" y="2927514"/>
                <a:ext cx="801357" cy="491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81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7975" y="2981325"/>
              <a:ext cx="587375" cy="415925"/>
            </p14:xfrm>
          </p:contentPart>
        </mc:Choice>
        <mc:Fallback>
          <p:pic>
            <p:nvPicPr>
              <p:cNvPr id="3081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8617" y="2971962"/>
                <a:ext cx="606090" cy="4346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4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24331B-D441-4FA8-83EA-1D96390E8944}" type="slidenum">
              <a:rPr lang="en-US" smtClean="0">
                <a:ea typeface="굴림"/>
                <a:cs typeface="굴림"/>
              </a:rPr>
              <a:pPr/>
              <a:t>13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4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Geometric Constraints</a:t>
            </a:r>
          </a:p>
        </p:txBody>
      </p:sp>
      <p:sp>
        <p:nvSpPr>
          <p:cNvPr id="54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9525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/>
              <a:t>The envelop defines the space constraints in which the spring must operate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Diameter constraints (in a hole, on a rod, free)</a:t>
            </a:r>
          </a:p>
          <a:p>
            <a:pPr>
              <a:lnSpc>
                <a:spcPct val="90000"/>
              </a:lnSpc>
            </a:pPr>
            <a:r>
              <a:rPr lang="en-US" sz="2000" smtClean="0"/>
              <a:t>Allowance is needed:</a:t>
            </a:r>
            <a:endParaRPr lang="en-US" sz="2000" b="1" u="sng" smtClean="0">
              <a:solidFill>
                <a:schemeClr val="accent2"/>
              </a:solidFill>
              <a:latin typeface="Bradley Hand ITC" pitchFamily="66" charset="0"/>
            </a:endParaRPr>
          </a:p>
        </p:txBody>
      </p:sp>
      <p:sp>
        <p:nvSpPr>
          <p:cNvPr id="54446" name="Rectangle 4"/>
          <p:cNvSpPr>
            <a:spLocks noChangeArrowheads="1"/>
          </p:cNvSpPr>
          <p:nvPr/>
        </p:nvSpPr>
        <p:spPr bwMode="auto">
          <a:xfrm>
            <a:off x="469900" y="3703638"/>
            <a:ext cx="2514600" cy="3028950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447" name="Rectangle 5"/>
          <p:cNvSpPr>
            <a:spLocks noChangeArrowheads="1"/>
          </p:cNvSpPr>
          <p:nvPr/>
        </p:nvSpPr>
        <p:spPr bwMode="auto">
          <a:xfrm>
            <a:off x="3640138" y="6219825"/>
            <a:ext cx="2344737" cy="498475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448" name="Line 6"/>
          <p:cNvSpPr>
            <a:spLocks noChangeShapeType="1"/>
          </p:cNvSpPr>
          <p:nvPr/>
        </p:nvSpPr>
        <p:spPr bwMode="auto">
          <a:xfrm flipV="1">
            <a:off x="3638550" y="6218238"/>
            <a:ext cx="233521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5095" name="Rectangle 7"/>
          <p:cNvSpPr>
            <a:spLocks noChangeArrowheads="1"/>
          </p:cNvSpPr>
          <p:nvPr/>
        </p:nvSpPr>
        <p:spPr bwMode="auto">
          <a:xfrm rot="-301604">
            <a:off x="4025900" y="5899150"/>
            <a:ext cx="1646238" cy="2111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096" name="Rectangle 8"/>
          <p:cNvSpPr>
            <a:spLocks noChangeArrowheads="1"/>
          </p:cNvSpPr>
          <p:nvPr/>
        </p:nvSpPr>
        <p:spPr bwMode="auto">
          <a:xfrm rot="-301604">
            <a:off x="4011613" y="5610225"/>
            <a:ext cx="1646237" cy="2111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097" name="Rectangle 9"/>
          <p:cNvSpPr>
            <a:spLocks noChangeArrowheads="1"/>
          </p:cNvSpPr>
          <p:nvPr/>
        </p:nvSpPr>
        <p:spPr bwMode="auto">
          <a:xfrm rot="-301604">
            <a:off x="4011613" y="5321300"/>
            <a:ext cx="1646237" cy="2111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098" name="Rectangle 10"/>
          <p:cNvSpPr>
            <a:spLocks noChangeArrowheads="1"/>
          </p:cNvSpPr>
          <p:nvPr/>
        </p:nvSpPr>
        <p:spPr bwMode="auto">
          <a:xfrm rot="-301604">
            <a:off x="4011613" y="5032375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099" name="Rectangle 11"/>
          <p:cNvSpPr>
            <a:spLocks noChangeArrowheads="1"/>
          </p:cNvSpPr>
          <p:nvPr/>
        </p:nvSpPr>
        <p:spPr bwMode="auto">
          <a:xfrm rot="-301604">
            <a:off x="4011613" y="4743450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0" name="Rectangle 12"/>
          <p:cNvSpPr>
            <a:spLocks noChangeArrowheads="1"/>
          </p:cNvSpPr>
          <p:nvPr/>
        </p:nvSpPr>
        <p:spPr bwMode="auto">
          <a:xfrm rot="-301604">
            <a:off x="4011613" y="4454525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1" name="Rectangle 13"/>
          <p:cNvSpPr>
            <a:spLocks noChangeArrowheads="1"/>
          </p:cNvSpPr>
          <p:nvPr/>
        </p:nvSpPr>
        <p:spPr bwMode="auto">
          <a:xfrm rot="-301604">
            <a:off x="4011613" y="4165600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2" name="Rectangle 14"/>
          <p:cNvSpPr>
            <a:spLocks noChangeArrowheads="1"/>
          </p:cNvSpPr>
          <p:nvPr/>
        </p:nvSpPr>
        <p:spPr bwMode="auto">
          <a:xfrm rot="-301604">
            <a:off x="4011613" y="3875088"/>
            <a:ext cx="1646237" cy="21113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54457" name="Line 15"/>
          <p:cNvSpPr>
            <a:spLocks noChangeShapeType="1"/>
          </p:cNvSpPr>
          <p:nvPr/>
        </p:nvSpPr>
        <p:spPr bwMode="auto">
          <a:xfrm flipV="1">
            <a:off x="4037013" y="6103938"/>
            <a:ext cx="908050" cy="8255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58" name="Line 16"/>
          <p:cNvSpPr>
            <a:spLocks noChangeShapeType="1"/>
          </p:cNvSpPr>
          <p:nvPr/>
        </p:nvSpPr>
        <p:spPr bwMode="auto">
          <a:xfrm flipV="1">
            <a:off x="4672013" y="3805238"/>
            <a:ext cx="958850" cy="82550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5105" name="Rectangle 17"/>
          <p:cNvSpPr>
            <a:spLocks noChangeArrowheads="1"/>
          </p:cNvSpPr>
          <p:nvPr/>
        </p:nvSpPr>
        <p:spPr bwMode="auto">
          <a:xfrm>
            <a:off x="4219575" y="3459163"/>
            <a:ext cx="1247775" cy="275907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6" name="Rectangle 18"/>
          <p:cNvSpPr>
            <a:spLocks noChangeArrowheads="1"/>
          </p:cNvSpPr>
          <p:nvPr/>
        </p:nvSpPr>
        <p:spPr bwMode="auto">
          <a:xfrm rot="301604" flipV="1">
            <a:off x="4011613" y="5754688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7" name="Rectangle 19"/>
          <p:cNvSpPr>
            <a:spLocks noChangeArrowheads="1"/>
          </p:cNvSpPr>
          <p:nvPr/>
        </p:nvSpPr>
        <p:spPr bwMode="auto">
          <a:xfrm rot="301604" flipV="1">
            <a:off x="4011613" y="5465763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8" name="Rectangle 20"/>
          <p:cNvSpPr>
            <a:spLocks noChangeArrowheads="1"/>
          </p:cNvSpPr>
          <p:nvPr/>
        </p:nvSpPr>
        <p:spPr bwMode="auto">
          <a:xfrm rot="301604" flipV="1">
            <a:off x="4011613" y="5176838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09" name="Rectangle 21"/>
          <p:cNvSpPr>
            <a:spLocks noChangeArrowheads="1"/>
          </p:cNvSpPr>
          <p:nvPr/>
        </p:nvSpPr>
        <p:spPr bwMode="auto">
          <a:xfrm rot="301604" flipV="1">
            <a:off x="4011613" y="4886325"/>
            <a:ext cx="1646237" cy="2111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0" name="Rectangle 22"/>
          <p:cNvSpPr>
            <a:spLocks noChangeArrowheads="1"/>
          </p:cNvSpPr>
          <p:nvPr/>
        </p:nvSpPr>
        <p:spPr bwMode="auto">
          <a:xfrm rot="301604" flipV="1">
            <a:off x="4011613" y="4598988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1" name="Rectangle 23"/>
          <p:cNvSpPr>
            <a:spLocks noChangeArrowheads="1"/>
          </p:cNvSpPr>
          <p:nvPr/>
        </p:nvSpPr>
        <p:spPr bwMode="auto">
          <a:xfrm rot="301604" flipV="1">
            <a:off x="4011613" y="4308475"/>
            <a:ext cx="1646237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2" name="Rectangle 24"/>
          <p:cNvSpPr>
            <a:spLocks noChangeArrowheads="1"/>
          </p:cNvSpPr>
          <p:nvPr/>
        </p:nvSpPr>
        <p:spPr bwMode="auto">
          <a:xfrm rot="301604" flipV="1">
            <a:off x="4011613" y="4019550"/>
            <a:ext cx="1646237" cy="2111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3" name="Rectangle 25"/>
          <p:cNvSpPr>
            <a:spLocks noChangeArrowheads="1"/>
          </p:cNvSpPr>
          <p:nvPr/>
        </p:nvSpPr>
        <p:spPr bwMode="auto">
          <a:xfrm rot="21585598" flipV="1">
            <a:off x="4006850" y="5975350"/>
            <a:ext cx="938213" cy="2095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4" name="Rectangle 26"/>
          <p:cNvSpPr>
            <a:spLocks noChangeArrowheads="1"/>
          </p:cNvSpPr>
          <p:nvPr/>
        </p:nvSpPr>
        <p:spPr bwMode="auto">
          <a:xfrm rot="42204" flipV="1">
            <a:off x="4667250" y="3797300"/>
            <a:ext cx="989013" cy="2127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5" name="Oval 27"/>
          <p:cNvSpPr>
            <a:spLocks noChangeArrowheads="1"/>
          </p:cNvSpPr>
          <p:nvPr/>
        </p:nvSpPr>
        <p:spPr bwMode="auto">
          <a:xfrm rot="301604" flipV="1">
            <a:off x="3898900" y="5683250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6" name="Oval 28"/>
          <p:cNvSpPr>
            <a:spLocks noChangeArrowheads="1"/>
          </p:cNvSpPr>
          <p:nvPr/>
        </p:nvSpPr>
        <p:spPr bwMode="auto">
          <a:xfrm rot="301604" flipV="1">
            <a:off x="3898900" y="5394325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7" name="Oval 29"/>
          <p:cNvSpPr>
            <a:spLocks noChangeArrowheads="1"/>
          </p:cNvSpPr>
          <p:nvPr/>
        </p:nvSpPr>
        <p:spPr bwMode="auto">
          <a:xfrm rot="301604" flipV="1">
            <a:off x="3898900" y="5105400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8" name="Oval 30"/>
          <p:cNvSpPr>
            <a:spLocks noChangeArrowheads="1"/>
          </p:cNvSpPr>
          <p:nvPr/>
        </p:nvSpPr>
        <p:spPr bwMode="auto">
          <a:xfrm rot="301604" flipV="1">
            <a:off x="3898900" y="4816475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19" name="Oval 31"/>
          <p:cNvSpPr>
            <a:spLocks noChangeArrowheads="1"/>
          </p:cNvSpPr>
          <p:nvPr/>
        </p:nvSpPr>
        <p:spPr bwMode="auto">
          <a:xfrm rot="301604" flipV="1">
            <a:off x="3898900" y="4527550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0" name="Oval 32"/>
          <p:cNvSpPr>
            <a:spLocks noChangeArrowheads="1"/>
          </p:cNvSpPr>
          <p:nvPr/>
        </p:nvSpPr>
        <p:spPr bwMode="auto">
          <a:xfrm rot="301604" flipV="1">
            <a:off x="3898900" y="4238625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1" name="Oval 33"/>
          <p:cNvSpPr>
            <a:spLocks noChangeArrowheads="1"/>
          </p:cNvSpPr>
          <p:nvPr/>
        </p:nvSpPr>
        <p:spPr bwMode="auto">
          <a:xfrm rot="301604" flipV="1">
            <a:off x="3898900" y="3948113"/>
            <a:ext cx="209550" cy="21113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2" name="Oval 34"/>
          <p:cNvSpPr>
            <a:spLocks noChangeArrowheads="1"/>
          </p:cNvSpPr>
          <p:nvPr/>
        </p:nvSpPr>
        <p:spPr bwMode="auto">
          <a:xfrm rot="144094" flipV="1">
            <a:off x="3902075" y="5975350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3" name="Oval 35"/>
          <p:cNvSpPr>
            <a:spLocks noChangeArrowheads="1"/>
          </p:cNvSpPr>
          <p:nvPr/>
        </p:nvSpPr>
        <p:spPr bwMode="auto">
          <a:xfrm rot="301604" flipV="1">
            <a:off x="5553075" y="5824538"/>
            <a:ext cx="209550" cy="21113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4" name="Oval 36"/>
          <p:cNvSpPr>
            <a:spLocks noChangeArrowheads="1"/>
          </p:cNvSpPr>
          <p:nvPr/>
        </p:nvSpPr>
        <p:spPr bwMode="auto">
          <a:xfrm rot="301604" flipV="1">
            <a:off x="5553075" y="5537200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5" name="Oval 37"/>
          <p:cNvSpPr>
            <a:spLocks noChangeArrowheads="1"/>
          </p:cNvSpPr>
          <p:nvPr/>
        </p:nvSpPr>
        <p:spPr bwMode="auto">
          <a:xfrm rot="301604" flipV="1">
            <a:off x="5553075" y="5246688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6" name="Oval 38"/>
          <p:cNvSpPr>
            <a:spLocks noChangeArrowheads="1"/>
          </p:cNvSpPr>
          <p:nvPr/>
        </p:nvSpPr>
        <p:spPr bwMode="auto">
          <a:xfrm rot="301604" flipV="1">
            <a:off x="5553075" y="4957763"/>
            <a:ext cx="209550" cy="21113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7" name="Oval 39"/>
          <p:cNvSpPr>
            <a:spLocks noChangeArrowheads="1"/>
          </p:cNvSpPr>
          <p:nvPr/>
        </p:nvSpPr>
        <p:spPr bwMode="auto">
          <a:xfrm rot="301604" flipV="1">
            <a:off x="5553075" y="4668838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8" name="Oval 40"/>
          <p:cNvSpPr>
            <a:spLocks noChangeArrowheads="1"/>
          </p:cNvSpPr>
          <p:nvPr/>
        </p:nvSpPr>
        <p:spPr bwMode="auto">
          <a:xfrm rot="301604" flipV="1">
            <a:off x="5553075" y="4379913"/>
            <a:ext cx="209550" cy="21113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29" name="Oval 41"/>
          <p:cNvSpPr>
            <a:spLocks noChangeArrowheads="1"/>
          </p:cNvSpPr>
          <p:nvPr/>
        </p:nvSpPr>
        <p:spPr bwMode="auto">
          <a:xfrm rot="301604" flipV="1">
            <a:off x="5553075" y="4090988"/>
            <a:ext cx="209550" cy="20955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30" name="Oval 42"/>
          <p:cNvSpPr>
            <a:spLocks noChangeArrowheads="1"/>
          </p:cNvSpPr>
          <p:nvPr/>
        </p:nvSpPr>
        <p:spPr bwMode="auto">
          <a:xfrm rot="90167" flipV="1">
            <a:off x="5549900" y="3797300"/>
            <a:ext cx="220663" cy="220663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45131" name="Rectangle 43"/>
          <p:cNvSpPr>
            <a:spLocks noChangeArrowheads="1"/>
          </p:cNvSpPr>
          <p:nvPr/>
        </p:nvSpPr>
        <p:spPr bwMode="auto">
          <a:xfrm>
            <a:off x="765175" y="3703638"/>
            <a:ext cx="1981200" cy="2505075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grpSp>
        <p:nvGrpSpPr>
          <p:cNvPr id="54486" name="Group 44"/>
          <p:cNvGrpSpPr>
            <a:grpSpLocks/>
          </p:cNvGrpSpPr>
          <p:nvPr/>
        </p:nvGrpSpPr>
        <p:grpSpPr bwMode="auto">
          <a:xfrm>
            <a:off x="823913" y="3816350"/>
            <a:ext cx="1871662" cy="2389188"/>
            <a:chOff x="2113" y="2219"/>
            <a:chExt cx="1179" cy="1505"/>
          </a:xfrm>
        </p:grpSpPr>
        <p:sp>
          <p:nvSpPr>
            <p:cNvPr id="345133" name="Rectangle 45"/>
            <p:cNvSpPr>
              <a:spLocks noChangeArrowheads="1"/>
            </p:cNvSpPr>
            <p:nvPr/>
          </p:nvSpPr>
          <p:spPr bwMode="auto">
            <a:xfrm rot="-301604">
              <a:off x="2193" y="3543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4" name="Rectangle 46"/>
            <p:cNvSpPr>
              <a:spLocks noChangeArrowheads="1"/>
            </p:cNvSpPr>
            <p:nvPr/>
          </p:nvSpPr>
          <p:spPr bwMode="auto">
            <a:xfrm rot="-301604">
              <a:off x="2184" y="3361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5" name="Rectangle 47"/>
            <p:cNvSpPr>
              <a:spLocks noChangeArrowheads="1"/>
            </p:cNvSpPr>
            <p:nvPr/>
          </p:nvSpPr>
          <p:spPr bwMode="auto">
            <a:xfrm rot="-301604">
              <a:off x="2184" y="317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6" name="Rectangle 48"/>
            <p:cNvSpPr>
              <a:spLocks noChangeArrowheads="1"/>
            </p:cNvSpPr>
            <p:nvPr/>
          </p:nvSpPr>
          <p:spPr bwMode="auto">
            <a:xfrm rot="-301604">
              <a:off x="2184" y="2997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7" name="Rectangle 49"/>
            <p:cNvSpPr>
              <a:spLocks noChangeArrowheads="1"/>
            </p:cNvSpPr>
            <p:nvPr/>
          </p:nvSpPr>
          <p:spPr bwMode="auto">
            <a:xfrm rot="-301604">
              <a:off x="2184" y="2815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8" name="Rectangle 50"/>
            <p:cNvSpPr>
              <a:spLocks noChangeArrowheads="1"/>
            </p:cNvSpPr>
            <p:nvPr/>
          </p:nvSpPr>
          <p:spPr bwMode="auto">
            <a:xfrm rot="-301604">
              <a:off x="2184" y="2633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39" name="Rectangle 51"/>
            <p:cNvSpPr>
              <a:spLocks noChangeArrowheads="1"/>
            </p:cNvSpPr>
            <p:nvPr/>
          </p:nvSpPr>
          <p:spPr bwMode="auto">
            <a:xfrm rot="-301604">
              <a:off x="2184" y="2451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0" name="Rectangle 52"/>
            <p:cNvSpPr>
              <a:spLocks noChangeArrowheads="1"/>
            </p:cNvSpPr>
            <p:nvPr/>
          </p:nvSpPr>
          <p:spPr bwMode="auto">
            <a:xfrm rot="-301604">
              <a:off x="2184" y="2268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54566" name="Line 53"/>
            <p:cNvSpPr>
              <a:spLocks noChangeShapeType="1"/>
            </p:cNvSpPr>
            <p:nvPr/>
          </p:nvSpPr>
          <p:spPr bwMode="auto">
            <a:xfrm flipV="1">
              <a:off x="2200" y="3672"/>
              <a:ext cx="572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567" name="Line 54"/>
            <p:cNvSpPr>
              <a:spLocks noChangeShapeType="1"/>
            </p:cNvSpPr>
            <p:nvPr/>
          </p:nvSpPr>
          <p:spPr bwMode="auto">
            <a:xfrm flipV="1">
              <a:off x="2600" y="2224"/>
              <a:ext cx="604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143" name="Rectangle 55"/>
            <p:cNvSpPr>
              <a:spLocks noChangeArrowheads="1"/>
            </p:cNvSpPr>
            <p:nvPr/>
          </p:nvSpPr>
          <p:spPr bwMode="auto">
            <a:xfrm rot="301604" flipV="1">
              <a:off x="2184" y="3452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4" name="Rectangle 56"/>
            <p:cNvSpPr>
              <a:spLocks noChangeArrowheads="1"/>
            </p:cNvSpPr>
            <p:nvPr/>
          </p:nvSpPr>
          <p:spPr bwMode="auto">
            <a:xfrm rot="301604" flipV="1">
              <a:off x="2184" y="3270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5" name="Rectangle 57"/>
            <p:cNvSpPr>
              <a:spLocks noChangeArrowheads="1"/>
            </p:cNvSpPr>
            <p:nvPr/>
          </p:nvSpPr>
          <p:spPr bwMode="auto">
            <a:xfrm rot="301604" flipV="1">
              <a:off x="2184" y="3088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6" name="Rectangle 58"/>
            <p:cNvSpPr>
              <a:spLocks noChangeArrowheads="1"/>
            </p:cNvSpPr>
            <p:nvPr/>
          </p:nvSpPr>
          <p:spPr bwMode="auto">
            <a:xfrm rot="301604" flipV="1">
              <a:off x="2184" y="2905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7" name="Rectangle 59"/>
            <p:cNvSpPr>
              <a:spLocks noChangeArrowheads="1"/>
            </p:cNvSpPr>
            <p:nvPr/>
          </p:nvSpPr>
          <p:spPr bwMode="auto">
            <a:xfrm rot="301604" flipV="1">
              <a:off x="2184" y="2724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8" name="Rectangle 60"/>
            <p:cNvSpPr>
              <a:spLocks noChangeArrowheads="1"/>
            </p:cNvSpPr>
            <p:nvPr/>
          </p:nvSpPr>
          <p:spPr bwMode="auto">
            <a:xfrm rot="301604" flipV="1">
              <a:off x="2184" y="2541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49" name="Rectangle 61"/>
            <p:cNvSpPr>
              <a:spLocks noChangeArrowheads="1"/>
            </p:cNvSpPr>
            <p:nvPr/>
          </p:nvSpPr>
          <p:spPr bwMode="auto">
            <a:xfrm rot="301604" flipV="1">
              <a:off x="2184" y="235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0" name="Rectangle 62"/>
            <p:cNvSpPr>
              <a:spLocks noChangeArrowheads="1"/>
            </p:cNvSpPr>
            <p:nvPr/>
          </p:nvSpPr>
          <p:spPr bwMode="auto">
            <a:xfrm rot="21585598" flipV="1">
              <a:off x="2181" y="3591"/>
              <a:ext cx="591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1" name="Rectangle 63"/>
            <p:cNvSpPr>
              <a:spLocks noChangeArrowheads="1"/>
            </p:cNvSpPr>
            <p:nvPr/>
          </p:nvSpPr>
          <p:spPr bwMode="auto">
            <a:xfrm rot="42204" flipV="1">
              <a:off x="2597" y="2219"/>
              <a:ext cx="623" cy="134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2" name="Oval 64"/>
            <p:cNvSpPr>
              <a:spLocks noChangeArrowheads="1"/>
            </p:cNvSpPr>
            <p:nvPr/>
          </p:nvSpPr>
          <p:spPr bwMode="auto">
            <a:xfrm rot="301604" flipV="1">
              <a:off x="2113" y="340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3" name="Oval 65"/>
            <p:cNvSpPr>
              <a:spLocks noChangeArrowheads="1"/>
            </p:cNvSpPr>
            <p:nvPr/>
          </p:nvSpPr>
          <p:spPr bwMode="auto">
            <a:xfrm rot="301604" flipV="1">
              <a:off x="2113" y="322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4" name="Oval 66"/>
            <p:cNvSpPr>
              <a:spLocks noChangeArrowheads="1"/>
            </p:cNvSpPr>
            <p:nvPr/>
          </p:nvSpPr>
          <p:spPr bwMode="auto">
            <a:xfrm rot="301604" flipV="1">
              <a:off x="2113" y="304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5" name="Oval 67"/>
            <p:cNvSpPr>
              <a:spLocks noChangeArrowheads="1"/>
            </p:cNvSpPr>
            <p:nvPr/>
          </p:nvSpPr>
          <p:spPr bwMode="auto">
            <a:xfrm rot="301604" flipV="1">
              <a:off x="2113" y="286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6" name="Oval 68"/>
            <p:cNvSpPr>
              <a:spLocks noChangeArrowheads="1"/>
            </p:cNvSpPr>
            <p:nvPr/>
          </p:nvSpPr>
          <p:spPr bwMode="auto">
            <a:xfrm rot="301604" flipV="1">
              <a:off x="2113" y="267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7" name="Oval 69"/>
            <p:cNvSpPr>
              <a:spLocks noChangeArrowheads="1"/>
            </p:cNvSpPr>
            <p:nvPr/>
          </p:nvSpPr>
          <p:spPr bwMode="auto">
            <a:xfrm rot="301604" flipV="1">
              <a:off x="2113" y="249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8" name="Oval 70"/>
            <p:cNvSpPr>
              <a:spLocks noChangeArrowheads="1"/>
            </p:cNvSpPr>
            <p:nvPr/>
          </p:nvSpPr>
          <p:spPr bwMode="auto">
            <a:xfrm rot="301604" flipV="1">
              <a:off x="2113" y="2314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59" name="Oval 71"/>
            <p:cNvSpPr>
              <a:spLocks noChangeArrowheads="1"/>
            </p:cNvSpPr>
            <p:nvPr/>
          </p:nvSpPr>
          <p:spPr bwMode="auto">
            <a:xfrm rot="144094" flipV="1">
              <a:off x="2115" y="359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0" name="Oval 72"/>
            <p:cNvSpPr>
              <a:spLocks noChangeArrowheads="1"/>
            </p:cNvSpPr>
            <p:nvPr/>
          </p:nvSpPr>
          <p:spPr bwMode="auto">
            <a:xfrm rot="301604" flipV="1">
              <a:off x="3155" y="3496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1" name="Oval 73"/>
            <p:cNvSpPr>
              <a:spLocks noChangeArrowheads="1"/>
            </p:cNvSpPr>
            <p:nvPr/>
          </p:nvSpPr>
          <p:spPr bwMode="auto">
            <a:xfrm rot="301604" flipV="1">
              <a:off x="3155" y="331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2" name="Oval 74"/>
            <p:cNvSpPr>
              <a:spLocks noChangeArrowheads="1"/>
            </p:cNvSpPr>
            <p:nvPr/>
          </p:nvSpPr>
          <p:spPr bwMode="auto">
            <a:xfrm rot="301604" flipV="1">
              <a:off x="3155" y="3132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3" name="Oval 75"/>
            <p:cNvSpPr>
              <a:spLocks noChangeArrowheads="1"/>
            </p:cNvSpPr>
            <p:nvPr/>
          </p:nvSpPr>
          <p:spPr bwMode="auto">
            <a:xfrm rot="301604" flipV="1">
              <a:off x="3155" y="2950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4" name="Oval 76"/>
            <p:cNvSpPr>
              <a:spLocks noChangeArrowheads="1"/>
            </p:cNvSpPr>
            <p:nvPr/>
          </p:nvSpPr>
          <p:spPr bwMode="auto">
            <a:xfrm rot="301604" flipV="1">
              <a:off x="3155" y="2768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5" name="Oval 77"/>
            <p:cNvSpPr>
              <a:spLocks noChangeArrowheads="1"/>
            </p:cNvSpPr>
            <p:nvPr/>
          </p:nvSpPr>
          <p:spPr bwMode="auto">
            <a:xfrm rot="301604" flipV="1">
              <a:off x="3155" y="2586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6" name="Oval 78"/>
            <p:cNvSpPr>
              <a:spLocks noChangeArrowheads="1"/>
            </p:cNvSpPr>
            <p:nvPr/>
          </p:nvSpPr>
          <p:spPr bwMode="auto">
            <a:xfrm rot="301604" flipV="1">
              <a:off x="3155" y="2404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67" name="Oval 79"/>
            <p:cNvSpPr>
              <a:spLocks noChangeArrowheads="1"/>
            </p:cNvSpPr>
            <p:nvPr/>
          </p:nvSpPr>
          <p:spPr bwMode="auto">
            <a:xfrm rot="90167" flipV="1">
              <a:off x="3153" y="2219"/>
              <a:ext cx="139" cy="13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grpSp>
        <p:nvGrpSpPr>
          <p:cNvPr id="54487" name="Group 80"/>
          <p:cNvGrpSpPr>
            <a:grpSpLocks/>
          </p:cNvGrpSpPr>
          <p:nvPr/>
        </p:nvGrpSpPr>
        <p:grpSpPr bwMode="auto">
          <a:xfrm>
            <a:off x="6640513" y="3832225"/>
            <a:ext cx="1871662" cy="2389188"/>
            <a:chOff x="2113" y="2219"/>
            <a:chExt cx="1179" cy="1505"/>
          </a:xfrm>
        </p:grpSpPr>
        <p:sp>
          <p:nvSpPr>
            <p:cNvPr id="345169" name="Rectangle 81"/>
            <p:cNvSpPr>
              <a:spLocks noChangeArrowheads="1"/>
            </p:cNvSpPr>
            <p:nvPr/>
          </p:nvSpPr>
          <p:spPr bwMode="auto">
            <a:xfrm rot="-301604">
              <a:off x="2193" y="3543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0" name="Rectangle 82"/>
            <p:cNvSpPr>
              <a:spLocks noChangeArrowheads="1"/>
            </p:cNvSpPr>
            <p:nvPr/>
          </p:nvSpPr>
          <p:spPr bwMode="auto">
            <a:xfrm rot="-301604">
              <a:off x="2184" y="3361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1" name="Rectangle 83"/>
            <p:cNvSpPr>
              <a:spLocks noChangeArrowheads="1"/>
            </p:cNvSpPr>
            <p:nvPr/>
          </p:nvSpPr>
          <p:spPr bwMode="auto">
            <a:xfrm rot="-301604">
              <a:off x="2184" y="317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2" name="Rectangle 84"/>
            <p:cNvSpPr>
              <a:spLocks noChangeArrowheads="1"/>
            </p:cNvSpPr>
            <p:nvPr/>
          </p:nvSpPr>
          <p:spPr bwMode="auto">
            <a:xfrm rot="-301604">
              <a:off x="2184" y="2997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3" name="Rectangle 85"/>
            <p:cNvSpPr>
              <a:spLocks noChangeArrowheads="1"/>
            </p:cNvSpPr>
            <p:nvPr/>
          </p:nvSpPr>
          <p:spPr bwMode="auto">
            <a:xfrm rot="-301604">
              <a:off x="2184" y="2815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4" name="Rectangle 86"/>
            <p:cNvSpPr>
              <a:spLocks noChangeArrowheads="1"/>
            </p:cNvSpPr>
            <p:nvPr/>
          </p:nvSpPr>
          <p:spPr bwMode="auto">
            <a:xfrm rot="-301604">
              <a:off x="2184" y="2633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5" name="Rectangle 87"/>
            <p:cNvSpPr>
              <a:spLocks noChangeArrowheads="1"/>
            </p:cNvSpPr>
            <p:nvPr/>
          </p:nvSpPr>
          <p:spPr bwMode="auto">
            <a:xfrm rot="-301604">
              <a:off x="2184" y="2451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76" name="Rectangle 88"/>
            <p:cNvSpPr>
              <a:spLocks noChangeArrowheads="1"/>
            </p:cNvSpPr>
            <p:nvPr/>
          </p:nvSpPr>
          <p:spPr bwMode="auto">
            <a:xfrm rot="-301604">
              <a:off x="2184" y="2268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54531" name="Line 89"/>
            <p:cNvSpPr>
              <a:spLocks noChangeShapeType="1"/>
            </p:cNvSpPr>
            <p:nvPr/>
          </p:nvSpPr>
          <p:spPr bwMode="auto">
            <a:xfrm flipV="1">
              <a:off x="2200" y="3672"/>
              <a:ext cx="572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532" name="Line 90"/>
            <p:cNvSpPr>
              <a:spLocks noChangeShapeType="1"/>
            </p:cNvSpPr>
            <p:nvPr/>
          </p:nvSpPr>
          <p:spPr bwMode="auto">
            <a:xfrm flipV="1">
              <a:off x="2600" y="2224"/>
              <a:ext cx="604" cy="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179" name="Rectangle 91"/>
            <p:cNvSpPr>
              <a:spLocks noChangeArrowheads="1"/>
            </p:cNvSpPr>
            <p:nvPr/>
          </p:nvSpPr>
          <p:spPr bwMode="auto">
            <a:xfrm rot="301604" flipV="1">
              <a:off x="2184" y="3452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0" name="Rectangle 92"/>
            <p:cNvSpPr>
              <a:spLocks noChangeArrowheads="1"/>
            </p:cNvSpPr>
            <p:nvPr/>
          </p:nvSpPr>
          <p:spPr bwMode="auto">
            <a:xfrm rot="301604" flipV="1">
              <a:off x="2184" y="3270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1" name="Rectangle 93"/>
            <p:cNvSpPr>
              <a:spLocks noChangeArrowheads="1"/>
            </p:cNvSpPr>
            <p:nvPr/>
          </p:nvSpPr>
          <p:spPr bwMode="auto">
            <a:xfrm rot="301604" flipV="1">
              <a:off x="2184" y="3088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2" name="Rectangle 94"/>
            <p:cNvSpPr>
              <a:spLocks noChangeArrowheads="1"/>
            </p:cNvSpPr>
            <p:nvPr/>
          </p:nvSpPr>
          <p:spPr bwMode="auto">
            <a:xfrm rot="301604" flipV="1">
              <a:off x="2184" y="2905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3" name="Rectangle 95"/>
            <p:cNvSpPr>
              <a:spLocks noChangeArrowheads="1"/>
            </p:cNvSpPr>
            <p:nvPr/>
          </p:nvSpPr>
          <p:spPr bwMode="auto">
            <a:xfrm rot="301604" flipV="1">
              <a:off x="2184" y="2724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4" name="Rectangle 96"/>
            <p:cNvSpPr>
              <a:spLocks noChangeArrowheads="1"/>
            </p:cNvSpPr>
            <p:nvPr/>
          </p:nvSpPr>
          <p:spPr bwMode="auto">
            <a:xfrm rot="301604" flipV="1">
              <a:off x="2184" y="2541"/>
              <a:ext cx="1037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5" name="Rectangle 97"/>
            <p:cNvSpPr>
              <a:spLocks noChangeArrowheads="1"/>
            </p:cNvSpPr>
            <p:nvPr/>
          </p:nvSpPr>
          <p:spPr bwMode="auto">
            <a:xfrm rot="301604" flipV="1">
              <a:off x="2184" y="2359"/>
              <a:ext cx="1037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6" name="Rectangle 98"/>
            <p:cNvSpPr>
              <a:spLocks noChangeArrowheads="1"/>
            </p:cNvSpPr>
            <p:nvPr/>
          </p:nvSpPr>
          <p:spPr bwMode="auto">
            <a:xfrm rot="21585598" flipV="1">
              <a:off x="2181" y="3591"/>
              <a:ext cx="591" cy="13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7" name="Rectangle 99"/>
            <p:cNvSpPr>
              <a:spLocks noChangeArrowheads="1"/>
            </p:cNvSpPr>
            <p:nvPr/>
          </p:nvSpPr>
          <p:spPr bwMode="auto">
            <a:xfrm rot="42204" flipV="1">
              <a:off x="2597" y="2219"/>
              <a:ext cx="623" cy="134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8" name="Oval 100"/>
            <p:cNvSpPr>
              <a:spLocks noChangeArrowheads="1"/>
            </p:cNvSpPr>
            <p:nvPr/>
          </p:nvSpPr>
          <p:spPr bwMode="auto">
            <a:xfrm rot="301604" flipV="1">
              <a:off x="2113" y="340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89" name="Oval 101"/>
            <p:cNvSpPr>
              <a:spLocks noChangeArrowheads="1"/>
            </p:cNvSpPr>
            <p:nvPr/>
          </p:nvSpPr>
          <p:spPr bwMode="auto">
            <a:xfrm rot="301604" flipV="1">
              <a:off x="2113" y="322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0" name="Oval 102"/>
            <p:cNvSpPr>
              <a:spLocks noChangeArrowheads="1"/>
            </p:cNvSpPr>
            <p:nvPr/>
          </p:nvSpPr>
          <p:spPr bwMode="auto">
            <a:xfrm rot="301604" flipV="1">
              <a:off x="2113" y="3043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1" name="Oval 103"/>
            <p:cNvSpPr>
              <a:spLocks noChangeArrowheads="1"/>
            </p:cNvSpPr>
            <p:nvPr/>
          </p:nvSpPr>
          <p:spPr bwMode="auto">
            <a:xfrm rot="301604" flipV="1">
              <a:off x="2113" y="286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2" name="Oval 104"/>
            <p:cNvSpPr>
              <a:spLocks noChangeArrowheads="1"/>
            </p:cNvSpPr>
            <p:nvPr/>
          </p:nvSpPr>
          <p:spPr bwMode="auto">
            <a:xfrm rot="301604" flipV="1">
              <a:off x="2113" y="2679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3" name="Oval 105"/>
            <p:cNvSpPr>
              <a:spLocks noChangeArrowheads="1"/>
            </p:cNvSpPr>
            <p:nvPr/>
          </p:nvSpPr>
          <p:spPr bwMode="auto">
            <a:xfrm rot="301604" flipV="1">
              <a:off x="2113" y="2497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4" name="Oval 106"/>
            <p:cNvSpPr>
              <a:spLocks noChangeArrowheads="1"/>
            </p:cNvSpPr>
            <p:nvPr/>
          </p:nvSpPr>
          <p:spPr bwMode="auto">
            <a:xfrm rot="301604" flipV="1">
              <a:off x="2113" y="2314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5" name="Oval 107"/>
            <p:cNvSpPr>
              <a:spLocks noChangeArrowheads="1"/>
            </p:cNvSpPr>
            <p:nvPr/>
          </p:nvSpPr>
          <p:spPr bwMode="auto">
            <a:xfrm rot="144094" flipV="1">
              <a:off x="2115" y="3591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6" name="Oval 108"/>
            <p:cNvSpPr>
              <a:spLocks noChangeArrowheads="1"/>
            </p:cNvSpPr>
            <p:nvPr/>
          </p:nvSpPr>
          <p:spPr bwMode="auto">
            <a:xfrm rot="301604" flipV="1">
              <a:off x="3155" y="3496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7" name="Oval 109"/>
            <p:cNvSpPr>
              <a:spLocks noChangeArrowheads="1"/>
            </p:cNvSpPr>
            <p:nvPr/>
          </p:nvSpPr>
          <p:spPr bwMode="auto">
            <a:xfrm rot="301604" flipV="1">
              <a:off x="3155" y="3315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8" name="Oval 110"/>
            <p:cNvSpPr>
              <a:spLocks noChangeArrowheads="1"/>
            </p:cNvSpPr>
            <p:nvPr/>
          </p:nvSpPr>
          <p:spPr bwMode="auto">
            <a:xfrm rot="301604" flipV="1">
              <a:off x="3155" y="3132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199" name="Oval 111"/>
            <p:cNvSpPr>
              <a:spLocks noChangeArrowheads="1"/>
            </p:cNvSpPr>
            <p:nvPr/>
          </p:nvSpPr>
          <p:spPr bwMode="auto">
            <a:xfrm rot="301604" flipV="1">
              <a:off x="3155" y="2950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200" name="Oval 112"/>
            <p:cNvSpPr>
              <a:spLocks noChangeArrowheads="1"/>
            </p:cNvSpPr>
            <p:nvPr/>
          </p:nvSpPr>
          <p:spPr bwMode="auto">
            <a:xfrm rot="301604" flipV="1">
              <a:off x="3155" y="2768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201" name="Oval 113"/>
            <p:cNvSpPr>
              <a:spLocks noChangeArrowheads="1"/>
            </p:cNvSpPr>
            <p:nvPr/>
          </p:nvSpPr>
          <p:spPr bwMode="auto">
            <a:xfrm rot="301604" flipV="1">
              <a:off x="3155" y="2586"/>
              <a:ext cx="132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202" name="Oval 114"/>
            <p:cNvSpPr>
              <a:spLocks noChangeArrowheads="1"/>
            </p:cNvSpPr>
            <p:nvPr/>
          </p:nvSpPr>
          <p:spPr bwMode="auto">
            <a:xfrm rot="301604" flipV="1">
              <a:off x="3155" y="2404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5203" name="Oval 115"/>
            <p:cNvSpPr>
              <a:spLocks noChangeArrowheads="1"/>
            </p:cNvSpPr>
            <p:nvPr/>
          </p:nvSpPr>
          <p:spPr bwMode="auto">
            <a:xfrm rot="90167" flipV="1">
              <a:off x="3153" y="2219"/>
              <a:ext cx="139" cy="13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54488" name="Rectangle 116"/>
          <p:cNvSpPr>
            <a:spLocks noChangeArrowheads="1"/>
          </p:cNvSpPr>
          <p:nvPr/>
        </p:nvSpPr>
        <p:spPr bwMode="auto">
          <a:xfrm>
            <a:off x="6448425" y="6223000"/>
            <a:ext cx="2344738" cy="498475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489" name="Rectangle 117"/>
          <p:cNvSpPr>
            <a:spLocks noChangeArrowheads="1"/>
          </p:cNvSpPr>
          <p:nvPr/>
        </p:nvSpPr>
        <p:spPr bwMode="auto">
          <a:xfrm>
            <a:off x="6402388" y="3333750"/>
            <a:ext cx="2344737" cy="498475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490" name="Line 118"/>
          <p:cNvSpPr>
            <a:spLocks noChangeShapeType="1"/>
          </p:cNvSpPr>
          <p:nvPr/>
        </p:nvSpPr>
        <p:spPr bwMode="auto">
          <a:xfrm>
            <a:off x="6429375" y="6223000"/>
            <a:ext cx="2319338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1" name="Line 119"/>
          <p:cNvSpPr>
            <a:spLocks noChangeShapeType="1"/>
          </p:cNvSpPr>
          <p:nvPr/>
        </p:nvSpPr>
        <p:spPr bwMode="auto">
          <a:xfrm>
            <a:off x="6415088" y="3816350"/>
            <a:ext cx="2319337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2" name="Line 120"/>
          <p:cNvSpPr>
            <a:spLocks noChangeShapeType="1"/>
          </p:cNvSpPr>
          <p:nvPr/>
        </p:nvSpPr>
        <p:spPr bwMode="auto">
          <a:xfrm flipV="1">
            <a:off x="1744663" y="3192463"/>
            <a:ext cx="17462" cy="3008312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3" name="Line 121"/>
          <p:cNvSpPr>
            <a:spLocks noChangeShapeType="1"/>
          </p:cNvSpPr>
          <p:nvPr/>
        </p:nvSpPr>
        <p:spPr bwMode="auto">
          <a:xfrm flipV="1">
            <a:off x="7567613" y="3460750"/>
            <a:ext cx="17462" cy="3008313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4" name="Line 122"/>
          <p:cNvSpPr>
            <a:spLocks noChangeShapeType="1"/>
          </p:cNvSpPr>
          <p:nvPr/>
        </p:nvSpPr>
        <p:spPr bwMode="auto">
          <a:xfrm flipV="1">
            <a:off x="4827588" y="2947988"/>
            <a:ext cx="17462" cy="339090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5" name="Line 123"/>
          <p:cNvSpPr>
            <a:spLocks noChangeShapeType="1"/>
          </p:cNvSpPr>
          <p:nvPr/>
        </p:nvSpPr>
        <p:spPr bwMode="auto">
          <a:xfrm flipH="1" flipV="1">
            <a:off x="2676525" y="3025775"/>
            <a:ext cx="0" cy="58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6" name="Line 124"/>
          <p:cNvSpPr>
            <a:spLocks noChangeShapeType="1"/>
          </p:cNvSpPr>
          <p:nvPr/>
        </p:nvSpPr>
        <p:spPr bwMode="auto">
          <a:xfrm flipH="1" flipV="1">
            <a:off x="2728913" y="3028950"/>
            <a:ext cx="0" cy="58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7" name="Oval 125"/>
          <p:cNvSpPr>
            <a:spLocks noChangeArrowheads="1"/>
          </p:cNvSpPr>
          <p:nvPr/>
        </p:nvSpPr>
        <p:spPr bwMode="auto">
          <a:xfrm>
            <a:off x="2493963" y="3824288"/>
            <a:ext cx="200025" cy="20002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498" name="Line 126"/>
          <p:cNvSpPr>
            <a:spLocks noChangeShapeType="1"/>
          </p:cNvSpPr>
          <p:nvPr/>
        </p:nvSpPr>
        <p:spPr bwMode="auto">
          <a:xfrm flipV="1">
            <a:off x="2608263" y="3375025"/>
            <a:ext cx="0" cy="531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99" name="Line 127"/>
          <p:cNvSpPr>
            <a:spLocks noChangeShapeType="1"/>
          </p:cNvSpPr>
          <p:nvPr/>
        </p:nvSpPr>
        <p:spPr bwMode="auto">
          <a:xfrm>
            <a:off x="1746250" y="3457575"/>
            <a:ext cx="847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00" name="Text Box 128"/>
          <p:cNvSpPr txBox="1">
            <a:spLocks noChangeArrowheads="1"/>
          </p:cNvSpPr>
          <p:nvPr/>
        </p:nvSpPr>
        <p:spPr bwMode="auto">
          <a:xfrm>
            <a:off x="1917700" y="3122613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D/2</a:t>
            </a:r>
          </a:p>
        </p:txBody>
      </p:sp>
      <p:sp>
        <p:nvSpPr>
          <p:cNvPr id="54501" name="Line 129"/>
          <p:cNvSpPr>
            <a:spLocks noChangeShapeType="1"/>
          </p:cNvSpPr>
          <p:nvPr/>
        </p:nvSpPr>
        <p:spPr bwMode="auto">
          <a:xfrm flipV="1">
            <a:off x="765175" y="3175000"/>
            <a:ext cx="0" cy="466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02" name="Line 130"/>
          <p:cNvSpPr>
            <a:spLocks noChangeShapeType="1"/>
          </p:cNvSpPr>
          <p:nvPr/>
        </p:nvSpPr>
        <p:spPr bwMode="auto">
          <a:xfrm flipH="1">
            <a:off x="765175" y="3524250"/>
            <a:ext cx="981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03" name="Line 131"/>
          <p:cNvSpPr>
            <a:spLocks noChangeShapeType="1"/>
          </p:cNvSpPr>
          <p:nvPr/>
        </p:nvSpPr>
        <p:spPr bwMode="auto">
          <a:xfrm>
            <a:off x="2427288" y="3074988"/>
            <a:ext cx="233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04" name="Line 132"/>
          <p:cNvSpPr>
            <a:spLocks noChangeShapeType="1"/>
          </p:cNvSpPr>
          <p:nvPr/>
        </p:nvSpPr>
        <p:spPr bwMode="auto">
          <a:xfrm>
            <a:off x="2722563" y="3068638"/>
            <a:ext cx="233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05" name="Text Box 133"/>
          <p:cNvSpPr txBox="1">
            <a:spLocks noChangeArrowheads="1"/>
          </p:cNvSpPr>
          <p:nvPr/>
        </p:nvSpPr>
        <p:spPr bwMode="auto">
          <a:xfrm>
            <a:off x="890588" y="3154363"/>
            <a:ext cx="7477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d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hole</a:t>
            </a: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/2</a:t>
            </a:r>
          </a:p>
        </p:txBody>
      </p:sp>
      <p:sp>
        <p:nvSpPr>
          <p:cNvPr id="54506" name="Text Box 134"/>
          <p:cNvSpPr txBox="1">
            <a:spLocks noChangeArrowheads="1"/>
          </p:cNvSpPr>
          <p:nvPr/>
        </p:nvSpPr>
        <p:spPr bwMode="auto">
          <a:xfrm>
            <a:off x="2908300" y="28590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allow</a:t>
            </a:r>
          </a:p>
        </p:txBody>
      </p:sp>
      <p:sp>
        <p:nvSpPr>
          <p:cNvPr id="54507" name="Line 135"/>
          <p:cNvSpPr>
            <a:spLocks noChangeShapeType="1"/>
          </p:cNvSpPr>
          <p:nvPr/>
        </p:nvSpPr>
        <p:spPr bwMode="auto">
          <a:xfrm flipV="1">
            <a:off x="4189413" y="2909888"/>
            <a:ext cx="0" cy="498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08" name="Oval 136"/>
          <p:cNvSpPr>
            <a:spLocks noChangeArrowheads="1"/>
          </p:cNvSpPr>
          <p:nvPr/>
        </p:nvSpPr>
        <p:spPr bwMode="auto">
          <a:xfrm>
            <a:off x="3911600" y="3943350"/>
            <a:ext cx="200025" cy="20002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509" name="Line 137"/>
          <p:cNvSpPr>
            <a:spLocks noChangeShapeType="1"/>
          </p:cNvSpPr>
          <p:nvPr/>
        </p:nvSpPr>
        <p:spPr bwMode="auto">
          <a:xfrm flipV="1">
            <a:off x="4006850" y="2794000"/>
            <a:ext cx="0" cy="1247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10" name="Line 138"/>
          <p:cNvSpPr>
            <a:spLocks noChangeShapeType="1"/>
          </p:cNvSpPr>
          <p:nvPr/>
        </p:nvSpPr>
        <p:spPr bwMode="auto">
          <a:xfrm flipH="1">
            <a:off x="4006850" y="3275013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11" name="Line 139"/>
          <p:cNvSpPr>
            <a:spLocks noChangeShapeType="1"/>
          </p:cNvSpPr>
          <p:nvPr/>
        </p:nvSpPr>
        <p:spPr bwMode="auto">
          <a:xfrm flipH="1">
            <a:off x="4173538" y="3074988"/>
            <a:ext cx="6651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12" name="Line 140"/>
          <p:cNvSpPr>
            <a:spLocks noChangeShapeType="1"/>
          </p:cNvSpPr>
          <p:nvPr/>
        </p:nvSpPr>
        <p:spPr bwMode="auto">
          <a:xfrm flipV="1">
            <a:off x="5453063" y="2825750"/>
            <a:ext cx="0" cy="58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13" name="Line 141"/>
          <p:cNvSpPr>
            <a:spLocks noChangeShapeType="1"/>
          </p:cNvSpPr>
          <p:nvPr/>
        </p:nvSpPr>
        <p:spPr bwMode="auto">
          <a:xfrm flipV="1">
            <a:off x="5553075" y="2843213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14" name="Oval 142"/>
          <p:cNvSpPr>
            <a:spLocks noChangeArrowheads="1"/>
          </p:cNvSpPr>
          <p:nvPr/>
        </p:nvSpPr>
        <p:spPr bwMode="auto">
          <a:xfrm>
            <a:off x="5576888" y="3813175"/>
            <a:ext cx="200025" cy="20002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54515" name="Line 143"/>
          <p:cNvSpPr>
            <a:spLocks noChangeShapeType="1"/>
          </p:cNvSpPr>
          <p:nvPr/>
        </p:nvSpPr>
        <p:spPr bwMode="auto">
          <a:xfrm>
            <a:off x="5221288" y="3163888"/>
            <a:ext cx="233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516" name="Line 144"/>
          <p:cNvSpPr>
            <a:spLocks noChangeShapeType="1"/>
          </p:cNvSpPr>
          <p:nvPr/>
        </p:nvSpPr>
        <p:spPr bwMode="auto">
          <a:xfrm>
            <a:off x="5564188" y="3157538"/>
            <a:ext cx="233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517" name="Text Box 145"/>
          <p:cNvSpPr txBox="1">
            <a:spLocks noChangeArrowheads="1"/>
          </p:cNvSpPr>
          <p:nvPr/>
        </p:nvSpPr>
        <p:spPr bwMode="auto">
          <a:xfrm>
            <a:off x="5749925" y="29479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allow</a:t>
            </a:r>
          </a:p>
        </p:txBody>
      </p:sp>
      <p:sp>
        <p:nvSpPr>
          <p:cNvPr id="54518" name="Text Box 146"/>
          <p:cNvSpPr txBox="1">
            <a:spLocks noChangeArrowheads="1"/>
          </p:cNvSpPr>
          <p:nvPr/>
        </p:nvSpPr>
        <p:spPr bwMode="auto">
          <a:xfrm>
            <a:off x="3533775" y="3125788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D/2</a:t>
            </a:r>
          </a:p>
        </p:txBody>
      </p:sp>
      <p:sp>
        <p:nvSpPr>
          <p:cNvPr id="54519" name="Text Box 147"/>
          <p:cNvSpPr txBox="1">
            <a:spLocks noChangeArrowheads="1"/>
          </p:cNvSpPr>
          <p:nvPr/>
        </p:nvSpPr>
        <p:spPr bwMode="auto">
          <a:xfrm>
            <a:off x="4181475" y="2725738"/>
            <a:ext cx="687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d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rod</a:t>
            </a:r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/2</a:t>
            </a:r>
          </a:p>
        </p:txBody>
      </p:sp>
      <p:sp>
        <p:nvSpPr>
          <p:cNvPr id="54520" name="Text Box 148"/>
          <p:cNvSpPr txBox="1">
            <a:spLocks noChangeArrowheads="1"/>
          </p:cNvSpPr>
          <p:nvPr/>
        </p:nvSpPr>
        <p:spPr bwMode="auto">
          <a:xfrm>
            <a:off x="1187450" y="6300788"/>
            <a:ext cx="1098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>
                <a:solidFill>
                  <a:schemeClr val="bg1"/>
                </a:solidFill>
                <a:latin typeface="Arial" charset="0"/>
              </a:rPr>
              <a:t>In a Hole</a:t>
            </a:r>
          </a:p>
        </p:txBody>
      </p:sp>
      <p:sp>
        <p:nvSpPr>
          <p:cNvPr id="54521" name="Text Box 149"/>
          <p:cNvSpPr txBox="1">
            <a:spLocks noChangeArrowheads="1"/>
          </p:cNvSpPr>
          <p:nvPr/>
        </p:nvSpPr>
        <p:spPr bwMode="auto">
          <a:xfrm>
            <a:off x="4298950" y="6270625"/>
            <a:ext cx="116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>
                <a:solidFill>
                  <a:schemeClr val="bg1"/>
                </a:solidFill>
                <a:latin typeface="Arial" charset="0"/>
              </a:rPr>
              <a:t>On a Rod</a:t>
            </a:r>
          </a:p>
        </p:txBody>
      </p:sp>
      <p:sp>
        <p:nvSpPr>
          <p:cNvPr id="54522" name="Text Box 150"/>
          <p:cNvSpPr txBox="1">
            <a:spLocks noChangeArrowheads="1"/>
          </p:cNvSpPr>
          <p:nvPr/>
        </p:nvSpPr>
        <p:spPr bwMode="auto">
          <a:xfrm>
            <a:off x="7296150" y="628808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>
                <a:solidFill>
                  <a:schemeClr val="bg1"/>
                </a:solidFill>
                <a:latin typeface="Arial" charset="0"/>
              </a:rPr>
              <a:t>Free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425" name="Ink 1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1225" y="2228850"/>
              <a:ext cx="390525" cy="334963"/>
            </p14:xfrm>
          </p:contentPart>
        </mc:Choice>
        <mc:Fallback>
          <p:pic>
            <p:nvPicPr>
              <p:cNvPr id="54425" name="Ink 1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867" y="2219485"/>
                <a:ext cx="409241" cy="353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4426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4475" y="2168525"/>
              <a:ext cx="209550" cy="346075"/>
            </p14:xfrm>
          </p:contentPart>
        </mc:Choice>
        <mc:Fallback>
          <p:pic>
            <p:nvPicPr>
              <p:cNvPr id="54426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5114" y="2159162"/>
                <a:ext cx="228273" cy="36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427" name="Ink 1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9613" y="2179638"/>
              <a:ext cx="781050" cy="392112"/>
            </p14:xfrm>
          </p:contentPart>
        </mc:Choice>
        <mc:Fallback>
          <p:pic>
            <p:nvPicPr>
              <p:cNvPr id="54427" name="Ink 1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0255" y="2170276"/>
                <a:ext cx="799766" cy="410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4428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1963" y="2419350"/>
              <a:ext cx="103187" cy="11113"/>
            </p14:xfrm>
          </p:contentPart>
        </mc:Choice>
        <mc:Fallback>
          <p:pic>
            <p:nvPicPr>
              <p:cNvPr id="54428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2615" y="2410029"/>
                <a:ext cx="121883" cy="2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429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5013" y="2227263"/>
              <a:ext cx="627062" cy="307975"/>
            </p14:xfrm>
          </p:contentPart>
        </mc:Choice>
        <mc:Fallback>
          <p:pic>
            <p:nvPicPr>
              <p:cNvPr id="54429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5648" y="2217898"/>
                <a:ext cx="645791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430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5738" y="2409825"/>
              <a:ext cx="382587" cy="141288"/>
            </p14:xfrm>
          </p:contentPart>
        </mc:Choice>
        <mc:Fallback>
          <p:pic>
            <p:nvPicPr>
              <p:cNvPr id="54430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6380" y="2400454"/>
                <a:ext cx="401302" cy="160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431" name="Ink 1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2325" y="2382838"/>
              <a:ext cx="146050" cy="206375"/>
            </p14:xfrm>
          </p:contentPart>
        </mc:Choice>
        <mc:Fallback>
          <p:pic>
            <p:nvPicPr>
              <p:cNvPr id="54431" name="Ink 1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62972" y="2373474"/>
                <a:ext cx="164756" cy="225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432" name="Ink 1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0000" y="2259013"/>
              <a:ext cx="130175" cy="276225"/>
            </p14:xfrm>
          </p:contentPart>
        </mc:Choice>
        <mc:Fallback>
          <p:pic>
            <p:nvPicPr>
              <p:cNvPr id="54432" name="Ink 1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10650" y="2249649"/>
                <a:ext cx="148874" cy="29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433" name="Ink 1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0188" y="2274888"/>
              <a:ext cx="20637" cy="282575"/>
            </p14:xfrm>
          </p:contentPart>
        </mc:Choice>
        <mc:Fallback>
          <p:pic>
            <p:nvPicPr>
              <p:cNvPr id="54433" name="Ink 1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0937" y="2265529"/>
                <a:ext cx="39139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434" name="Ink 1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9100" y="2298700"/>
              <a:ext cx="152400" cy="254000"/>
            </p14:xfrm>
          </p:contentPart>
        </mc:Choice>
        <mc:Fallback>
          <p:pic>
            <p:nvPicPr>
              <p:cNvPr id="54434" name="Ink 1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29733" y="2289306"/>
                <a:ext cx="171135" cy="27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435" name="Ink 1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4213" y="2305050"/>
              <a:ext cx="506412" cy="276225"/>
            </p14:xfrm>
          </p:contentPart>
        </mc:Choice>
        <mc:Fallback>
          <p:pic>
            <p:nvPicPr>
              <p:cNvPr id="54435" name="Ink 1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94848" y="2295686"/>
                <a:ext cx="525141" cy="29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436" name="Ink 1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25" y="2825750"/>
              <a:ext cx="17463" cy="241300"/>
            </p14:xfrm>
          </p:contentPart>
        </mc:Choice>
        <mc:Fallback>
          <p:pic>
            <p:nvPicPr>
              <p:cNvPr id="54436" name="Ink 1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4359" y="2816400"/>
                <a:ext cx="35995" cy="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437" name="Ink 1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0150" y="2817813"/>
              <a:ext cx="85725" cy="244475"/>
            </p14:xfrm>
          </p:contentPart>
        </mc:Choice>
        <mc:Fallback>
          <p:pic>
            <p:nvPicPr>
              <p:cNvPr id="54437" name="Ink 1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0785" y="2808452"/>
                <a:ext cx="104455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438" name="Ink 1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0650" y="2843213"/>
              <a:ext cx="133350" cy="255587"/>
            </p14:xfrm>
          </p:contentPart>
        </mc:Choice>
        <mc:Fallback>
          <p:pic>
            <p:nvPicPr>
              <p:cNvPr id="54438" name="Ink 1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31279" y="2833853"/>
                <a:ext cx="152091" cy="27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439" name="Ink 1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7988" y="2832100"/>
              <a:ext cx="141287" cy="230188"/>
            </p14:xfrm>
          </p:contentPart>
        </mc:Choice>
        <mc:Fallback>
          <p:pic>
            <p:nvPicPr>
              <p:cNvPr id="54439" name="Ink 1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18617" y="2822734"/>
                <a:ext cx="160029" cy="2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440" name="Ink 1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5325" y="2835275"/>
              <a:ext cx="355600" cy="258763"/>
            </p14:xfrm>
          </p:contentPart>
        </mc:Choice>
        <mc:Fallback>
          <p:pic>
            <p:nvPicPr>
              <p:cNvPr id="54440" name="Ink 1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05977" y="2825918"/>
                <a:ext cx="374297" cy="27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441" name="Ink 1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6338" y="2798763"/>
              <a:ext cx="95250" cy="282575"/>
            </p14:xfrm>
          </p:contentPart>
        </mc:Choice>
        <mc:Fallback>
          <p:pic>
            <p:nvPicPr>
              <p:cNvPr id="54441" name="Ink 1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86957" y="2789404"/>
                <a:ext cx="114011" cy="3012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563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444837-EAB2-4453-8627-2C712C7C42D9}" type="slidenum">
              <a:rPr lang="en-US" smtClean="0">
                <a:ea typeface="굴림"/>
                <a:cs typeface="굴림"/>
              </a:rPr>
              <a:pPr/>
              <a:t>14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56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Geometric Constraints</a:t>
            </a:r>
          </a:p>
        </p:txBody>
      </p:sp>
      <p:sp>
        <p:nvSpPr>
          <p:cNvPr id="56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4 </a:t>
            </a:r>
            <a:r>
              <a:rPr lang="en-US" smtClean="0">
                <a:ea typeface="Segoe UI"/>
                <a:cs typeface="Segoe UI"/>
              </a:rPr>
              <a:t>≤ </a:t>
            </a:r>
            <a:r>
              <a:rPr lang="en-US" smtClean="0"/>
              <a:t>C </a:t>
            </a:r>
            <a:r>
              <a:rPr lang="en-US" smtClean="0">
                <a:ea typeface="Segoe UI"/>
                <a:cs typeface="Segoe UI"/>
              </a:rPr>
              <a:t>≤ 12</a:t>
            </a:r>
            <a:endParaRPr lang="en-US" smtClean="0">
              <a:solidFill>
                <a:schemeClr val="accent2"/>
              </a:solidFill>
            </a:endParaRPr>
          </a:p>
          <a:p>
            <a:r>
              <a:rPr lang="en-US" smtClean="0"/>
              <a:t>3 </a:t>
            </a:r>
            <a:r>
              <a:rPr lang="en-US" smtClean="0">
                <a:ea typeface="Segoe UI"/>
                <a:cs typeface="Segoe UI"/>
              </a:rPr>
              <a:t>≤</a:t>
            </a:r>
            <a:r>
              <a:rPr lang="en-US" smtClean="0"/>
              <a:t> N</a:t>
            </a:r>
            <a:r>
              <a:rPr lang="en-US" baseline="-25000" smtClean="0"/>
              <a:t>a</a:t>
            </a:r>
            <a:r>
              <a:rPr lang="en-US" smtClean="0"/>
              <a:t> </a:t>
            </a:r>
            <a:r>
              <a:rPr lang="en-US" smtClean="0">
                <a:ea typeface="Segoe UI"/>
                <a:cs typeface="Segoe UI"/>
              </a:rPr>
              <a:t>≤ 15</a:t>
            </a:r>
            <a:endParaRPr lang="en-US" smtClean="0"/>
          </a:p>
          <a:p>
            <a:r>
              <a:rPr lang="en-US" smtClean="0"/>
              <a:t>Possible length constraints (based on application)</a:t>
            </a:r>
          </a:p>
          <a:p>
            <a:pPr lvl="1"/>
            <a:r>
              <a:rPr lang="en-US" smtClean="0"/>
              <a:t>Open length (free of load)</a:t>
            </a:r>
          </a:p>
          <a:p>
            <a:pPr lvl="1"/>
            <a:r>
              <a:rPr lang="en-US" smtClean="0"/>
              <a:t>Length with minimum load</a:t>
            </a:r>
          </a:p>
          <a:p>
            <a:pPr lvl="1"/>
            <a:r>
              <a:rPr lang="en-US" smtClean="0"/>
              <a:t>Length with maximum load</a:t>
            </a:r>
          </a:p>
          <a:p>
            <a:pPr lvl="1"/>
            <a:r>
              <a:rPr lang="en-US" smtClean="0"/>
              <a:t>Solid length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3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8388" y="1508125"/>
              <a:ext cx="454025" cy="314325"/>
            </p14:xfrm>
          </p:contentPart>
        </mc:Choice>
        <mc:Fallback>
          <p:pic>
            <p:nvPicPr>
              <p:cNvPr id="563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9027" y="1498774"/>
                <a:ext cx="472748" cy="33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3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1284288"/>
              <a:ext cx="428625" cy="498475"/>
            </p14:xfrm>
          </p:contentPart>
        </mc:Choice>
        <mc:Fallback>
          <p:pic>
            <p:nvPicPr>
              <p:cNvPr id="563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9918" y="1274930"/>
                <a:ext cx="447339" cy="51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3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8238" y="1460500"/>
              <a:ext cx="66675" cy="88900"/>
            </p14:xfrm>
          </p:contentPart>
        </mc:Choice>
        <mc:Fallback>
          <p:pic>
            <p:nvPicPr>
              <p:cNvPr id="563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8867" y="1451104"/>
                <a:ext cx="85416" cy="10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63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2725" y="1468438"/>
              <a:ext cx="674688" cy="403225"/>
            </p14:xfrm>
          </p:contentPart>
        </mc:Choice>
        <mc:Fallback>
          <p:pic>
            <p:nvPicPr>
              <p:cNvPr id="563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3364" y="1459077"/>
                <a:ext cx="693409" cy="421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63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6650" y="1379538"/>
              <a:ext cx="542925" cy="307975"/>
            </p14:xfrm>
          </p:contentPart>
        </mc:Choice>
        <mc:Fallback>
          <p:pic>
            <p:nvPicPr>
              <p:cNvPr id="563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7289" y="1370173"/>
                <a:ext cx="561647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63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2111375"/>
              <a:ext cx="158750" cy="220663"/>
            </p14:xfrm>
          </p:contentPart>
        </mc:Choice>
        <mc:Fallback>
          <p:pic>
            <p:nvPicPr>
              <p:cNvPr id="563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6079" y="2102016"/>
                <a:ext cx="177469" cy="239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3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7675" y="2111375"/>
              <a:ext cx="542925" cy="585788"/>
            </p14:xfrm>
          </p:contentPart>
        </mc:Choice>
        <mc:Fallback>
          <p:pic>
            <p:nvPicPr>
              <p:cNvPr id="563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8320" y="2102020"/>
                <a:ext cx="561634" cy="604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3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4225" y="1987550"/>
              <a:ext cx="541338" cy="458788"/>
            </p14:xfrm>
          </p:contentPart>
        </mc:Choice>
        <mc:Fallback>
          <p:pic>
            <p:nvPicPr>
              <p:cNvPr id="563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4867" y="1978187"/>
                <a:ext cx="560054" cy="477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3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4175" y="2027238"/>
              <a:ext cx="185738" cy="349250"/>
            </p14:xfrm>
          </p:contentPart>
        </mc:Choice>
        <mc:Fallback>
          <p:pic>
            <p:nvPicPr>
              <p:cNvPr id="563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54852" y="2017838"/>
                <a:ext cx="204384" cy="368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3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4538" y="2143125"/>
              <a:ext cx="101600" cy="130175"/>
            </p14:xfrm>
          </p:contentPart>
        </mc:Choice>
        <mc:Fallback>
          <p:pic>
            <p:nvPicPr>
              <p:cNvPr id="563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5171" y="2133775"/>
                <a:ext cx="120335" cy="148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3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3475" y="1939925"/>
              <a:ext cx="715963" cy="463550"/>
            </p14:xfrm>
          </p:contentPart>
        </mc:Choice>
        <mc:Fallback>
          <p:pic>
            <p:nvPicPr>
              <p:cNvPr id="563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04116" y="1930568"/>
                <a:ext cx="734681" cy="48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63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0275" y="2143125"/>
              <a:ext cx="452438" cy="393700"/>
            </p14:xfrm>
          </p:contentPart>
        </mc:Choice>
        <mc:Fallback>
          <p:pic>
            <p:nvPicPr>
              <p:cNvPr id="563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70917" y="2133768"/>
                <a:ext cx="471155" cy="412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3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5025" y="2414588"/>
              <a:ext cx="14288" cy="325437"/>
            </p14:xfrm>
          </p:contentPart>
        </mc:Choice>
        <mc:Fallback>
          <p:pic>
            <p:nvPicPr>
              <p:cNvPr id="563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5738" y="2405228"/>
                <a:ext cx="32862" cy="344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3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8375" y="2555875"/>
              <a:ext cx="276225" cy="130175"/>
            </p14:xfrm>
          </p:contentPart>
        </mc:Choice>
        <mc:Fallback>
          <p:pic>
            <p:nvPicPr>
              <p:cNvPr id="563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69011" y="2546500"/>
                <a:ext cx="294952" cy="148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3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8775" y="2468563"/>
              <a:ext cx="161925" cy="244475"/>
            </p14:xfrm>
          </p:contentPart>
        </mc:Choice>
        <mc:Fallback>
          <p:pic>
            <p:nvPicPr>
              <p:cNvPr id="563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29419" y="2459215"/>
                <a:ext cx="180636" cy="263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3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2950" y="2570163"/>
              <a:ext cx="77788" cy="88900"/>
            </p14:xfrm>
          </p:contentPart>
        </mc:Choice>
        <mc:Fallback>
          <p:pic>
            <p:nvPicPr>
              <p:cNvPr id="563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13587" y="2560805"/>
                <a:ext cx="96515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3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2200" y="2417763"/>
              <a:ext cx="388938" cy="342900"/>
            </p14:xfrm>
          </p:contentPart>
        </mc:Choice>
        <mc:Fallback>
          <p:pic>
            <p:nvPicPr>
              <p:cNvPr id="563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62837" y="2408408"/>
                <a:ext cx="407665" cy="36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3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6088" y="2413000"/>
              <a:ext cx="657225" cy="298450"/>
            </p14:xfrm>
          </p:contentPart>
        </mc:Choice>
        <mc:Fallback>
          <p:pic>
            <p:nvPicPr>
              <p:cNvPr id="563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6730" y="2403640"/>
                <a:ext cx="675941" cy="31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3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9063" y="2449513"/>
              <a:ext cx="250825" cy="277812"/>
            </p14:xfrm>
          </p:contentPart>
        </mc:Choice>
        <mc:Fallback>
          <p:pic>
            <p:nvPicPr>
              <p:cNvPr id="563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29720" y="2440157"/>
                <a:ext cx="269511" cy="29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3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16900" y="2479675"/>
              <a:ext cx="211138" cy="314325"/>
            </p14:xfrm>
          </p:contentPart>
        </mc:Choice>
        <mc:Fallback>
          <p:pic>
            <p:nvPicPr>
              <p:cNvPr id="563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07548" y="2470314"/>
                <a:ext cx="229842" cy="33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3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8013" y="2878138"/>
              <a:ext cx="1328737" cy="420687"/>
            </p14:xfrm>
          </p:contentPart>
        </mc:Choice>
        <mc:Fallback>
          <p:pic>
            <p:nvPicPr>
              <p:cNvPr id="563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48653" y="2868781"/>
                <a:ext cx="1347457" cy="4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63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0" y="3105150"/>
              <a:ext cx="250825" cy="900113"/>
            </p14:xfrm>
          </p:contentPart>
        </mc:Choice>
        <mc:Fallback>
          <p:pic>
            <p:nvPicPr>
              <p:cNvPr id="563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58144" y="3095789"/>
                <a:ext cx="269538" cy="918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63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5325" y="3248025"/>
              <a:ext cx="423863" cy="423863"/>
            </p14:xfrm>
          </p:contentPart>
        </mc:Choice>
        <mc:Fallback>
          <p:pic>
            <p:nvPicPr>
              <p:cNvPr id="563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35962" y="3238662"/>
                <a:ext cx="442589" cy="442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3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75" y="3376613"/>
              <a:ext cx="381000" cy="179387"/>
            </p14:xfrm>
          </p:contentPart>
        </mc:Choice>
        <mc:Fallback>
          <p:pic>
            <p:nvPicPr>
              <p:cNvPr id="563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53512" y="3367247"/>
                <a:ext cx="399726" cy="198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63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9938" y="3479800"/>
              <a:ext cx="128587" cy="106363"/>
            </p14:xfrm>
          </p:contentPart>
        </mc:Choice>
        <mc:Fallback>
          <p:pic>
            <p:nvPicPr>
              <p:cNvPr id="563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80494" y="3470426"/>
                <a:ext cx="147475" cy="12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63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4913" y="4270375"/>
              <a:ext cx="111125" cy="296863"/>
            </p14:xfrm>
          </p:contentPart>
        </mc:Choice>
        <mc:Fallback>
          <p:pic>
            <p:nvPicPr>
              <p:cNvPr id="563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05563" y="4261019"/>
                <a:ext cx="129826" cy="315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635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7700" y="3702050"/>
              <a:ext cx="515938" cy="204788"/>
            </p14:xfrm>
          </p:contentPart>
        </mc:Choice>
        <mc:Fallback>
          <p:pic>
            <p:nvPicPr>
              <p:cNvPr id="5635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88339" y="3692692"/>
                <a:ext cx="534660" cy="223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635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80338" y="3341688"/>
              <a:ext cx="993775" cy="1031875"/>
            </p14:xfrm>
          </p:contentPart>
        </mc:Choice>
        <mc:Fallback>
          <p:pic>
            <p:nvPicPr>
              <p:cNvPr id="5635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70976" y="3332330"/>
                <a:ext cx="1012498" cy="1050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635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8913" y="4379913"/>
              <a:ext cx="2935287" cy="2293937"/>
            </p14:xfrm>
          </p:contentPart>
        </mc:Choice>
        <mc:Fallback>
          <p:pic>
            <p:nvPicPr>
              <p:cNvPr id="5635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59553" y="4370553"/>
                <a:ext cx="2954006" cy="2312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635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4925" y="4457700"/>
              <a:ext cx="360363" cy="328613"/>
            </p14:xfrm>
          </p:contentPart>
        </mc:Choice>
        <mc:Fallback>
          <p:pic>
            <p:nvPicPr>
              <p:cNvPr id="5635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05565" y="4448342"/>
                <a:ext cx="379083" cy="34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63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9913" y="4598988"/>
              <a:ext cx="196850" cy="17462"/>
            </p14:xfrm>
          </p:contentPart>
        </mc:Choice>
        <mc:Fallback>
          <p:pic>
            <p:nvPicPr>
              <p:cNvPr id="563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0556" y="4589722"/>
                <a:ext cx="215563" cy="3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635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0275" y="4594225"/>
              <a:ext cx="160338" cy="12700"/>
            </p14:xfrm>
          </p:contentPart>
        </mc:Choice>
        <mc:Fallback>
          <p:pic>
            <p:nvPicPr>
              <p:cNvPr id="5635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00907" y="4584791"/>
                <a:ext cx="179074" cy="31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63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3838" y="4576763"/>
              <a:ext cx="227012" cy="22225"/>
            </p14:xfrm>
          </p:contentPart>
        </mc:Choice>
        <mc:Fallback>
          <p:pic>
            <p:nvPicPr>
              <p:cNvPr id="563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64484" y="4567873"/>
                <a:ext cx="245720" cy="4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635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9313" y="4625975"/>
              <a:ext cx="104775" cy="7938"/>
            </p14:xfrm>
          </p:contentPart>
        </mc:Choice>
        <mc:Fallback>
          <p:pic>
            <p:nvPicPr>
              <p:cNvPr id="5635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89952" y="4616594"/>
                <a:ext cx="123498" cy="2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636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0325" y="4614863"/>
              <a:ext cx="263525" cy="198437"/>
            </p14:xfrm>
          </p:contentPart>
        </mc:Choice>
        <mc:Fallback>
          <p:pic>
            <p:nvPicPr>
              <p:cNvPr id="5636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70965" y="4605499"/>
                <a:ext cx="282245" cy="21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636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2513" y="4781550"/>
              <a:ext cx="546100" cy="244475"/>
            </p14:xfrm>
          </p:contentPart>
        </mc:Choice>
        <mc:Fallback>
          <p:pic>
            <p:nvPicPr>
              <p:cNvPr id="5636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53153" y="4772189"/>
                <a:ext cx="564819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636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9438" y="4822825"/>
              <a:ext cx="36512" cy="12700"/>
            </p14:xfrm>
          </p:contentPart>
        </mc:Choice>
        <mc:Fallback>
          <p:pic>
            <p:nvPicPr>
              <p:cNvPr id="5636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50131" y="4813391"/>
                <a:ext cx="55126" cy="31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636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3275" y="4808538"/>
              <a:ext cx="98425" cy="14287"/>
            </p14:xfrm>
          </p:contentPart>
        </mc:Choice>
        <mc:Fallback>
          <p:pic>
            <p:nvPicPr>
              <p:cNvPr id="5636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73901" y="4799251"/>
                <a:ext cx="117173" cy="3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636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5213" y="4808538"/>
              <a:ext cx="152400" cy="11112"/>
            </p14:xfrm>
          </p:contentPart>
        </mc:Choice>
        <mc:Fallback>
          <p:pic>
            <p:nvPicPr>
              <p:cNvPr id="5636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35846" y="4799218"/>
                <a:ext cx="171135" cy="29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636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1450" y="4810125"/>
              <a:ext cx="47625" cy="11113"/>
            </p14:xfrm>
          </p:contentPart>
        </mc:Choice>
        <mc:Fallback>
          <p:pic>
            <p:nvPicPr>
              <p:cNvPr id="5636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12140" y="4800804"/>
                <a:ext cx="66245" cy="2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36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1013" y="4784725"/>
              <a:ext cx="122237" cy="14288"/>
            </p14:xfrm>
          </p:contentPart>
        </mc:Choice>
        <mc:Fallback>
          <p:pic>
            <p:nvPicPr>
              <p:cNvPr id="5636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21665" y="4775438"/>
                <a:ext cx="140932" cy="32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636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9325" y="4786313"/>
              <a:ext cx="109538" cy="22225"/>
            </p14:xfrm>
          </p:contentPart>
        </mc:Choice>
        <mc:Fallback>
          <p:pic>
            <p:nvPicPr>
              <p:cNvPr id="5636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89987" y="4776993"/>
                <a:ext cx="128213" cy="4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36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0638" y="4876800"/>
              <a:ext cx="3175" cy="107950"/>
            </p14:xfrm>
          </p:contentPart>
        </mc:Choice>
        <mc:Fallback>
          <p:pic>
            <p:nvPicPr>
              <p:cNvPr id="5636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31466" y="4867444"/>
                <a:ext cx="21519" cy="12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36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96225" y="4978400"/>
              <a:ext cx="17463" cy="180975"/>
            </p14:xfrm>
          </p:contentPart>
        </mc:Choice>
        <mc:Fallback>
          <p:pic>
            <p:nvPicPr>
              <p:cNvPr id="5636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86959" y="4969045"/>
                <a:ext cx="35995" cy="199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637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0713" y="6176963"/>
              <a:ext cx="463550" cy="260350"/>
            </p14:xfrm>
          </p:contentPart>
        </mc:Choice>
        <mc:Fallback>
          <p:pic>
            <p:nvPicPr>
              <p:cNvPr id="5637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31356" y="6167600"/>
                <a:ext cx="482265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37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1863" y="5835650"/>
              <a:ext cx="339725" cy="244475"/>
            </p14:xfrm>
          </p:contentPart>
        </mc:Choice>
        <mc:Fallback>
          <p:pic>
            <p:nvPicPr>
              <p:cNvPr id="5637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32506" y="5826289"/>
                <a:ext cx="358439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37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5989638"/>
              <a:ext cx="249237" cy="19050"/>
            </p14:xfrm>
          </p:contentPart>
        </mc:Choice>
        <mc:Fallback>
          <p:pic>
            <p:nvPicPr>
              <p:cNvPr id="5637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38924" y="5980293"/>
                <a:ext cx="267966" cy="3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637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6588" y="5995988"/>
              <a:ext cx="66675" cy="9525"/>
            </p14:xfrm>
          </p:contentPart>
        </mc:Choice>
        <mc:Fallback>
          <p:pic>
            <p:nvPicPr>
              <p:cNvPr id="5637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07217" y="5986463"/>
                <a:ext cx="85416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637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2488" y="5989638"/>
              <a:ext cx="196850" cy="336550"/>
            </p14:xfrm>
          </p:contentPart>
        </mc:Choice>
        <mc:Fallback>
          <p:pic>
            <p:nvPicPr>
              <p:cNvPr id="5637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23114" y="5980269"/>
                <a:ext cx="215598" cy="35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637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6413" y="6269038"/>
              <a:ext cx="280987" cy="363537"/>
            </p14:xfrm>
          </p:contentPart>
        </mc:Choice>
        <mc:Fallback>
          <p:pic>
            <p:nvPicPr>
              <p:cNvPr id="5637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77059" y="6259680"/>
                <a:ext cx="299695" cy="382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37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3088" y="5256213"/>
              <a:ext cx="495300" cy="220662"/>
            </p14:xfrm>
          </p:contentPart>
        </mc:Choice>
        <mc:Fallback>
          <p:pic>
            <p:nvPicPr>
              <p:cNvPr id="5637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13729" y="5246854"/>
                <a:ext cx="514018" cy="2393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74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251583-9C4F-4CF9-AF37-322295CCF275}" type="slidenum">
              <a:rPr lang="en-US" smtClean="0">
                <a:ea typeface="굴림"/>
                <a:cs typeface="굴림"/>
              </a:rPr>
              <a:pPr/>
              <a:t>15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7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Force and Stresses</a:t>
            </a:r>
          </a:p>
        </p:txBody>
      </p:sp>
      <p:sp>
        <p:nvSpPr>
          <p:cNvPr id="17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From previous section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Where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sz="240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l-GR" sz="2400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mtClean="0">
                <a:cs typeface="Times New Roman" pitchFamily="18" charset="0"/>
              </a:rPr>
              <a:t>must remain below yield (with a safety factor)</a:t>
            </a:r>
          </a:p>
        </p:txBody>
      </p:sp>
      <p:graphicFrame>
        <p:nvGraphicFramePr>
          <p:cNvPr id="17432" name="Object 24"/>
          <p:cNvGraphicFramePr>
            <a:graphicFrameLocks noChangeAspect="1"/>
          </p:cNvGraphicFramePr>
          <p:nvPr/>
        </p:nvGraphicFramePr>
        <p:xfrm>
          <a:off x="1187450" y="1989138"/>
          <a:ext cx="16891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Equation" r:id="rId3" imgW="787058" imgH="393529" progId="">
                  <p:embed/>
                </p:oleObj>
              </mc:Choice>
              <mc:Fallback>
                <p:oleObj name="Equation" r:id="rId3" imgW="787058" imgH="393529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89138"/>
                        <a:ext cx="1689100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3" name="Object 25"/>
          <p:cNvGraphicFramePr>
            <a:graphicFrameLocks noChangeAspect="1"/>
          </p:cNvGraphicFramePr>
          <p:nvPr/>
        </p:nvGraphicFramePr>
        <p:xfrm>
          <a:off x="1116013" y="3160713"/>
          <a:ext cx="17446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5" imgW="812447" imgH="393529" progId="">
                  <p:embed/>
                </p:oleObj>
              </mc:Choice>
              <mc:Fallback>
                <p:oleObj name="Equation" r:id="rId5" imgW="812447" imgH="393529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160713"/>
                        <a:ext cx="1744662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4" name="Object 26"/>
          <p:cNvGraphicFramePr>
            <a:graphicFrameLocks noChangeAspect="1"/>
          </p:cNvGraphicFramePr>
          <p:nvPr/>
        </p:nvGraphicFramePr>
        <p:xfrm>
          <a:off x="3852863" y="3305175"/>
          <a:ext cx="13081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7" imgW="609336" imgH="177723" progId="">
                  <p:embed/>
                </p:oleObj>
              </mc:Choice>
              <mc:Fallback>
                <p:oleObj name="Equation" r:id="rId7" imgW="609336" imgH="177723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3305175"/>
                        <a:ext cx="1308100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4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6588" y="5291138"/>
              <a:ext cx="839787" cy="595312"/>
            </p14:xfrm>
          </p:contentPart>
        </mc:Choice>
        <mc:Fallback>
          <p:pic>
            <p:nvPicPr>
              <p:cNvPr id="174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7229" y="5281780"/>
                <a:ext cx="858505" cy="614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4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1200" y="5492750"/>
              <a:ext cx="292100" cy="155575"/>
            </p14:xfrm>
          </p:contentPart>
        </mc:Choice>
        <mc:Fallback>
          <p:pic>
            <p:nvPicPr>
              <p:cNvPr id="174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1836" y="5483387"/>
                <a:ext cx="310829" cy="17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4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0138" y="5489575"/>
              <a:ext cx="593725" cy="185738"/>
            </p14:xfrm>
          </p:contentPart>
        </mc:Choice>
        <mc:Fallback>
          <p:pic>
            <p:nvPicPr>
              <p:cNvPr id="174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0782" y="5480198"/>
                <a:ext cx="612436" cy="204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4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5175" y="5378450"/>
              <a:ext cx="203200" cy="260350"/>
            </p14:xfrm>
          </p:contentPart>
        </mc:Choice>
        <mc:Fallback>
          <p:pic>
            <p:nvPicPr>
              <p:cNvPr id="174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65808" y="5369100"/>
                <a:ext cx="221935" cy="279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4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6838" y="5313363"/>
              <a:ext cx="290512" cy="306387"/>
            </p14:xfrm>
          </p:contentPart>
        </mc:Choice>
        <mc:Fallback>
          <p:pic>
            <p:nvPicPr>
              <p:cNvPr id="174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67478" y="5304002"/>
                <a:ext cx="309231" cy="32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4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1038" y="5346700"/>
              <a:ext cx="331787" cy="271463"/>
            </p14:xfrm>
          </p:contentPart>
        </mc:Choice>
        <mc:Fallback>
          <p:pic>
            <p:nvPicPr>
              <p:cNvPr id="174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51672" y="5337339"/>
                <a:ext cx="350520" cy="29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4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1250" y="5289550"/>
              <a:ext cx="77788" cy="325438"/>
            </p14:xfrm>
          </p:contentPart>
        </mc:Choice>
        <mc:Fallback>
          <p:pic>
            <p:nvPicPr>
              <p:cNvPr id="174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81887" y="5280211"/>
                <a:ext cx="96515" cy="34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4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8763" y="5280025"/>
              <a:ext cx="793750" cy="409575"/>
            </p14:xfrm>
          </p:contentPart>
        </mc:Choice>
        <mc:Fallback>
          <p:pic>
            <p:nvPicPr>
              <p:cNvPr id="174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99404" y="5270659"/>
                <a:ext cx="812469" cy="4283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95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7FC241D-559D-44F0-9243-295B4D2A8E45}" type="slidenum">
              <a:rPr lang="en-US" smtClean="0">
                <a:ea typeface="굴림"/>
                <a:cs typeface="굴림"/>
              </a:rPr>
              <a:pPr/>
              <a:t>16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95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Material Properties</a:t>
            </a:r>
          </a:p>
        </p:txBody>
      </p:sp>
      <p:sp>
        <p:nvSpPr>
          <p:cNvPr id="195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8088"/>
            <a:ext cx="8229600" cy="4525962"/>
          </a:xfrm>
        </p:spPr>
        <p:txBody>
          <a:bodyPr/>
          <a:lstStyle/>
          <a:p>
            <a:r>
              <a:rPr lang="en-US" smtClean="0"/>
              <a:t>Ultimate tensile strength, S</a:t>
            </a:r>
            <a:r>
              <a:rPr lang="en-US" baseline="-25000" smtClean="0"/>
              <a:t>ut</a:t>
            </a:r>
          </a:p>
          <a:p>
            <a:pPr lvl="1"/>
            <a:r>
              <a:rPr lang="en-US" smtClean="0"/>
              <a:t>Varies significantly with the wire size (cannot be specified until size is selected)</a:t>
            </a:r>
          </a:p>
        </p:txBody>
      </p:sp>
      <p:graphicFrame>
        <p:nvGraphicFramePr>
          <p:cNvPr id="19485" name="Object 29"/>
          <p:cNvGraphicFramePr>
            <a:graphicFrameLocks noChangeAspect="1"/>
          </p:cNvGraphicFramePr>
          <p:nvPr/>
        </p:nvGraphicFramePr>
        <p:xfrm>
          <a:off x="5262563" y="2713038"/>
          <a:ext cx="12874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Equation" r:id="rId3" imgW="583947" imgH="393529" progId="Equation.3">
                  <p:embed/>
                </p:oleObj>
              </mc:Choice>
              <mc:Fallback>
                <p:oleObj name="Equation" r:id="rId3" imgW="583947" imgH="393529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563" y="2713038"/>
                        <a:ext cx="1287462" cy="8683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14" name="Line 5"/>
          <p:cNvSpPr>
            <a:spLocks noChangeShapeType="1"/>
          </p:cNvSpPr>
          <p:nvPr/>
        </p:nvSpPr>
        <p:spPr bwMode="auto">
          <a:xfrm flipV="1">
            <a:off x="1393825" y="2554288"/>
            <a:ext cx="0" cy="1363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515" name="Line 6"/>
          <p:cNvSpPr>
            <a:spLocks noChangeShapeType="1"/>
          </p:cNvSpPr>
          <p:nvPr/>
        </p:nvSpPr>
        <p:spPr bwMode="auto">
          <a:xfrm>
            <a:off x="1379538" y="3890963"/>
            <a:ext cx="2589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516" name="Line 7"/>
          <p:cNvSpPr>
            <a:spLocks noChangeShapeType="1"/>
          </p:cNvSpPr>
          <p:nvPr/>
        </p:nvSpPr>
        <p:spPr bwMode="auto">
          <a:xfrm>
            <a:off x="1379538" y="2820988"/>
            <a:ext cx="2433637" cy="422275"/>
          </a:xfrm>
          <a:prstGeom prst="line">
            <a:avLst/>
          </a:prstGeom>
          <a:noFill/>
          <a:ln w="12700">
            <a:solidFill>
              <a:srgbClr val="00AE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7" name="Oval 8"/>
          <p:cNvSpPr>
            <a:spLocks noChangeArrowheads="1"/>
          </p:cNvSpPr>
          <p:nvPr/>
        </p:nvSpPr>
        <p:spPr bwMode="auto">
          <a:xfrm>
            <a:off x="1689100" y="2806700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18" name="Oval 9"/>
          <p:cNvSpPr>
            <a:spLocks noChangeArrowheads="1"/>
          </p:cNvSpPr>
          <p:nvPr/>
        </p:nvSpPr>
        <p:spPr bwMode="auto">
          <a:xfrm>
            <a:off x="1955800" y="2944813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19" name="Oval 10"/>
          <p:cNvSpPr>
            <a:spLocks noChangeArrowheads="1"/>
          </p:cNvSpPr>
          <p:nvPr/>
        </p:nvSpPr>
        <p:spPr bwMode="auto">
          <a:xfrm>
            <a:off x="2265363" y="289718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20" name="Oval 11"/>
          <p:cNvSpPr>
            <a:spLocks noChangeArrowheads="1"/>
          </p:cNvSpPr>
          <p:nvPr/>
        </p:nvSpPr>
        <p:spPr bwMode="auto">
          <a:xfrm>
            <a:off x="2503488" y="2921000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21" name="Oval 12"/>
          <p:cNvSpPr>
            <a:spLocks noChangeArrowheads="1"/>
          </p:cNvSpPr>
          <p:nvPr/>
        </p:nvSpPr>
        <p:spPr bwMode="auto">
          <a:xfrm>
            <a:off x="2813050" y="3073400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22" name="Oval 13"/>
          <p:cNvSpPr>
            <a:spLocks noChangeArrowheads="1"/>
          </p:cNvSpPr>
          <p:nvPr/>
        </p:nvSpPr>
        <p:spPr bwMode="auto">
          <a:xfrm>
            <a:off x="2965450" y="301148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23" name="Oval 14"/>
          <p:cNvSpPr>
            <a:spLocks noChangeArrowheads="1"/>
          </p:cNvSpPr>
          <p:nvPr/>
        </p:nvSpPr>
        <p:spPr bwMode="auto">
          <a:xfrm>
            <a:off x="3289300" y="310673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9524" name="Text Box 15"/>
          <p:cNvSpPr txBox="1">
            <a:spLocks noChangeArrowheads="1"/>
          </p:cNvSpPr>
          <p:nvPr/>
        </p:nvSpPr>
        <p:spPr bwMode="auto">
          <a:xfrm>
            <a:off x="663575" y="3021013"/>
            <a:ext cx="7667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1800">
                <a:latin typeface="Times New Roman" pitchFamily="18" charset="0"/>
              </a:rPr>
              <a:t>log </a:t>
            </a:r>
            <a:r>
              <a:rPr kumimoji="0" lang="en-US" sz="1800" i="1">
                <a:latin typeface="Times New Roman" pitchFamily="18" charset="0"/>
              </a:rPr>
              <a:t>S</a:t>
            </a:r>
            <a:r>
              <a:rPr kumimoji="0" lang="en-US" sz="1800" i="1" baseline="-25000">
                <a:latin typeface="Times New Roman" pitchFamily="18" charset="0"/>
              </a:rPr>
              <a:t>ut</a:t>
            </a:r>
            <a:endParaRPr kumimoji="0" lang="en-US" sz="1800">
              <a:latin typeface="Helvetica" pitchFamily="34" charset="0"/>
            </a:endParaRPr>
          </a:p>
        </p:txBody>
      </p:sp>
      <p:sp>
        <p:nvSpPr>
          <p:cNvPr id="19525" name="Text Box 16"/>
          <p:cNvSpPr txBox="1">
            <a:spLocks noChangeArrowheads="1"/>
          </p:cNvSpPr>
          <p:nvPr/>
        </p:nvSpPr>
        <p:spPr bwMode="auto">
          <a:xfrm>
            <a:off x="4071938" y="3567113"/>
            <a:ext cx="647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1800">
                <a:latin typeface="Times New Roman" pitchFamily="18" charset="0"/>
              </a:rPr>
              <a:t>log </a:t>
            </a:r>
            <a:r>
              <a:rPr kumimoji="0" lang="en-US" sz="1800" i="1">
                <a:latin typeface="Times New Roman" pitchFamily="18" charset="0"/>
              </a:rPr>
              <a:t>d</a:t>
            </a:r>
            <a:endParaRPr kumimoji="0" lang="en-US" sz="1800">
              <a:latin typeface="Helvetica" pitchFamily="34" charset="0"/>
            </a:endParaRPr>
          </a:p>
        </p:txBody>
      </p:sp>
      <p:sp>
        <p:nvSpPr>
          <p:cNvPr id="19526" name="Freeform 17"/>
          <p:cNvSpPr>
            <a:spLocks/>
          </p:cNvSpPr>
          <p:nvPr/>
        </p:nvSpPr>
        <p:spPr bwMode="auto">
          <a:xfrm>
            <a:off x="3208338" y="3130550"/>
            <a:ext cx="998537" cy="182563"/>
          </a:xfrm>
          <a:custGeom>
            <a:avLst/>
            <a:gdLst>
              <a:gd name="T0" fmla="*/ 2147483647 w 629"/>
              <a:gd name="T1" fmla="*/ 2147483647 h 115"/>
              <a:gd name="T2" fmla="*/ 0 w 629"/>
              <a:gd name="T3" fmla="*/ 2147483647 h 115"/>
              <a:gd name="T4" fmla="*/ 0 w 629"/>
              <a:gd name="T5" fmla="*/ 0 h 115"/>
              <a:gd name="T6" fmla="*/ 2147483647 w 629"/>
              <a:gd name="T7" fmla="*/ 2147483647 h 115"/>
              <a:gd name="T8" fmla="*/ 0 60000 65536"/>
              <a:gd name="T9" fmla="*/ 0 60000 65536"/>
              <a:gd name="T10" fmla="*/ 0 60000 65536"/>
              <a:gd name="T11" fmla="*/ 0 60000 65536"/>
              <a:gd name="T12" fmla="*/ 0 w 629"/>
              <a:gd name="T13" fmla="*/ 0 h 115"/>
              <a:gd name="T14" fmla="*/ 629 w 629"/>
              <a:gd name="T15" fmla="*/ 115 h 1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9" h="115">
                <a:moveTo>
                  <a:pt x="629" y="115"/>
                </a:moveTo>
                <a:lnTo>
                  <a:pt x="0" y="115"/>
                </a:lnTo>
                <a:lnTo>
                  <a:pt x="0" y="0"/>
                </a:lnTo>
                <a:lnTo>
                  <a:pt x="629" y="115"/>
                </a:lnTo>
                <a:close/>
              </a:path>
            </a:pathLst>
          </a:custGeom>
          <a:noFill/>
          <a:ln w="12700" cap="flat" cmpd="sng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27" name="Text Box 18"/>
          <p:cNvSpPr txBox="1">
            <a:spLocks noChangeArrowheads="1"/>
          </p:cNvSpPr>
          <p:nvPr/>
        </p:nvSpPr>
        <p:spPr bwMode="auto">
          <a:xfrm>
            <a:off x="1087438" y="2624138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1800" i="1">
                <a:latin typeface="Times New Roman" pitchFamily="18" charset="0"/>
              </a:rPr>
              <a:t>A</a:t>
            </a:r>
            <a:endParaRPr kumimoji="0" lang="en-US" sz="1800">
              <a:latin typeface="Helvetica" pitchFamily="34" charset="0"/>
            </a:endParaRPr>
          </a:p>
        </p:txBody>
      </p:sp>
      <p:sp>
        <p:nvSpPr>
          <p:cNvPr id="19528" name="Text Box 19"/>
          <p:cNvSpPr txBox="1">
            <a:spLocks noChangeArrowheads="1"/>
          </p:cNvSpPr>
          <p:nvPr/>
        </p:nvSpPr>
        <p:spPr bwMode="auto">
          <a:xfrm>
            <a:off x="2843213" y="302895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1800" i="1">
                <a:latin typeface="Times New Roman" pitchFamily="18" charset="0"/>
              </a:rPr>
              <a:t>m</a:t>
            </a:r>
            <a:endParaRPr kumimoji="0" lang="en-US" sz="1800">
              <a:latin typeface="Helvetica" pitchFamily="34" charset="0"/>
            </a:endParaRPr>
          </a:p>
        </p:txBody>
      </p:sp>
      <p:sp>
        <p:nvSpPr>
          <p:cNvPr id="19529" name="Text Box 20"/>
          <p:cNvSpPr txBox="1">
            <a:spLocks noChangeArrowheads="1"/>
          </p:cNvSpPr>
          <p:nvPr/>
        </p:nvSpPr>
        <p:spPr bwMode="auto">
          <a:xfrm>
            <a:off x="3529013" y="32654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1800" i="1">
                <a:latin typeface="Times New Roman" pitchFamily="18" charset="0"/>
              </a:rPr>
              <a:t>1</a:t>
            </a:r>
            <a:endParaRPr kumimoji="0" lang="en-US" sz="1800">
              <a:latin typeface="Helvetica" pitchFamily="34" charset="0"/>
            </a:endParaRPr>
          </a:p>
        </p:txBody>
      </p:sp>
      <p:pic>
        <p:nvPicPr>
          <p:cNvPr id="19530" name="Picture 21"/>
          <p:cNvPicPr>
            <a:picLocks noChangeAspect="1" noChangeArrowheads="1"/>
          </p:cNvPicPr>
          <p:nvPr/>
        </p:nvPicPr>
        <p:blipFill>
          <a:blip r:embed="rId5"/>
          <a:srcRect l="13554" t="26660" r="29010" b="42236"/>
          <a:stretch>
            <a:fillRect/>
          </a:stretch>
        </p:blipFill>
        <p:spPr bwMode="auto">
          <a:xfrm>
            <a:off x="1363663" y="3894138"/>
            <a:ext cx="7431087" cy="296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5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2713" y="2551113"/>
              <a:ext cx="1146175" cy="342900"/>
            </p14:xfrm>
          </p:contentPart>
        </mc:Choice>
        <mc:Fallback>
          <p:pic>
            <p:nvPicPr>
              <p:cNvPr id="195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3354" y="2541758"/>
                <a:ext cx="1164894" cy="36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5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8300" y="2960688"/>
              <a:ext cx="2760663" cy="1243012"/>
            </p14:xfrm>
          </p:contentPart>
        </mc:Choice>
        <mc:Fallback>
          <p:pic>
            <p:nvPicPr>
              <p:cNvPr id="195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941" y="2951329"/>
                <a:ext cx="2779382" cy="126173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839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5E7027-3AB9-4C16-B205-5A2A08979EA3}" type="slidenum">
              <a:rPr lang="en-US" smtClean="0">
                <a:ea typeface="굴림"/>
                <a:cs typeface="굴림"/>
              </a:rPr>
              <a:pPr/>
              <a:t>17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Material Properties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/>
          <a:lstStyle/>
          <a:p>
            <a:r>
              <a:rPr lang="en-US" smtClean="0"/>
              <a:t>Torsional yield strength (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sy</a:t>
            </a:r>
            <a:r>
              <a:rPr lang="en-US" smtClean="0"/>
              <a:t>) and shear modulus of rupture (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su</a:t>
            </a:r>
            <a:r>
              <a:rPr lang="en-US" smtClean="0"/>
              <a:t>) are required for design</a:t>
            </a:r>
          </a:p>
          <a:p>
            <a:pPr lvl="1"/>
            <a:r>
              <a:rPr lang="en-US" smtClean="0"/>
              <a:t>Spring materials are typically tested for tensile strengths (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y</a:t>
            </a:r>
            <a:r>
              <a:rPr lang="en-US" smtClean="0"/>
              <a:t>, 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ut</a:t>
            </a:r>
            <a:r>
              <a:rPr lang="en-US" smtClean="0"/>
              <a:t>) only</a:t>
            </a:r>
          </a:p>
          <a:p>
            <a:pPr lvl="1"/>
            <a:r>
              <a:rPr lang="en-US" smtClean="0"/>
              <a:t>S</a:t>
            </a:r>
            <a:r>
              <a:rPr lang="en-US" baseline="-25000" smtClean="0"/>
              <a:t>su</a:t>
            </a:r>
            <a:r>
              <a:rPr lang="en-US" smtClean="0"/>
              <a:t>= 0.67 S</a:t>
            </a:r>
            <a:r>
              <a:rPr lang="en-US" baseline="-25000" smtClean="0"/>
              <a:t>ut</a:t>
            </a:r>
          </a:p>
          <a:p>
            <a:pPr lvl="1"/>
            <a:r>
              <a:rPr lang="en-US" smtClean="0"/>
              <a:t>S</a:t>
            </a:r>
            <a:r>
              <a:rPr lang="en-US" baseline="-25000" smtClean="0"/>
              <a:t>sy</a:t>
            </a:r>
            <a:r>
              <a:rPr lang="en-US" smtClean="0"/>
              <a:t> also reduced from S</a:t>
            </a:r>
            <a:r>
              <a:rPr lang="en-US" baseline="-25000" smtClean="0"/>
              <a:t>ut</a:t>
            </a:r>
            <a:r>
              <a:rPr lang="en-US" smtClean="0"/>
              <a:t> (see table)</a:t>
            </a:r>
          </a:p>
        </p:txBody>
      </p:sp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2"/>
          <a:srcRect l="15820" t="49480" r="27109" b="24512"/>
          <a:stretch>
            <a:fillRect/>
          </a:stretch>
        </p:blipFill>
        <p:spPr bwMode="auto">
          <a:xfrm>
            <a:off x="1547813" y="4283075"/>
            <a:ext cx="6743700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39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0175" y="3603625"/>
              <a:ext cx="220663" cy="254000"/>
            </p14:xfrm>
          </p:contentPart>
        </mc:Choice>
        <mc:Fallback>
          <p:pic>
            <p:nvPicPr>
              <p:cNvPr id="839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0816" y="3594258"/>
                <a:ext cx="239382" cy="272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39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7675" y="3730625"/>
              <a:ext cx="7938" cy="42863"/>
            </p14:xfrm>
          </p:contentPart>
        </mc:Choice>
        <mc:Fallback>
          <p:pic>
            <p:nvPicPr>
              <p:cNvPr id="839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8702" y="3721260"/>
                <a:ext cx="25885" cy="6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39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25" y="3508375"/>
              <a:ext cx="547688" cy="177800"/>
            </p14:xfrm>
          </p:contentPart>
        </mc:Choice>
        <mc:Fallback>
          <p:pic>
            <p:nvPicPr>
              <p:cNvPr id="839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9763" y="3499017"/>
                <a:ext cx="566412" cy="19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39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8900" y="3506788"/>
              <a:ext cx="447675" cy="179387"/>
            </p14:xfrm>
          </p:contentPart>
        </mc:Choice>
        <mc:Fallback>
          <p:pic>
            <p:nvPicPr>
              <p:cNvPr id="839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9543" y="3497422"/>
                <a:ext cx="466388" cy="198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39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0738" y="3870325"/>
              <a:ext cx="322262" cy="446088"/>
            </p14:xfrm>
          </p:contentPart>
        </mc:Choice>
        <mc:Fallback>
          <p:pic>
            <p:nvPicPr>
              <p:cNvPr id="839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1376" y="3860964"/>
                <a:ext cx="340986" cy="4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39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6038" y="3917950"/>
              <a:ext cx="66675" cy="79375"/>
            </p14:xfrm>
          </p:contentPart>
        </mc:Choice>
        <mc:Fallback>
          <p:pic>
            <p:nvPicPr>
              <p:cNvPr id="839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6718" y="3908612"/>
                <a:ext cx="85315" cy="98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39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0188" y="3779838"/>
              <a:ext cx="463550" cy="303212"/>
            </p14:xfrm>
          </p:contentPart>
        </mc:Choice>
        <mc:Fallback>
          <p:pic>
            <p:nvPicPr>
              <p:cNvPr id="839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40831" y="3770475"/>
                <a:ext cx="482265" cy="321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39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34388" y="3773488"/>
              <a:ext cx="295275" cy="331787"/>
            </p14:xfrm>
          </p:contentPart>
        </mc:Choice>
        <mc:Fallback>
          <p:pic>
            <p:nvPicPr>
              <p:cNvPr id="839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25026" y="3764132"/>
                <a:ext cx="314000" cy="350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39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300" y="4932363"/>
              <a:ext cx="28575" cy="147637"/>
            </p14:xfrm>
          </p:contentPart>
        </mc:Choice>
        <mc:Fallback>
          <p:pic>
            <p:nvPicPr>
              <p:cNvPr id="839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65896" y="4923023"/>
                <a:ext cx="47384" cy="166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39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3225" y="5360988"/>
              <a:ext cx="25400" cy="165100"/>
            </p14:xfrm>
          </p:contentPart>
        </mc:Choice>
        <mc:Fallback>
          <p:pic>
            <p:nvPicPr>
              <p:cNvPr id="839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73924" y="5351636"/>
                <a:ext cx="44003" cy="18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398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1950" y="5761038"/>
              <a:ext cx="9525" cy="190500"/>
            </p14:xfrm>
          </p:contentPart>
        </mc:Choice>
        <mc:Fallback>
          <p:pic>
            <p:nvPicPr>
              <p:cNvPr id="8398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32425" y="5751675"/>
                <a:ext cx="28575" cy="20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39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5450" y="6307138"/>
              <a:ext cx="239713" cy="300037"/>
            </p14:xfrm>
          </p:contentPart>
        </mc:Choice>
        <mc:Fallback>
          <p:pic>
            <p:nvPicPr>
              <p:cNvPr id="839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96092" y="6297773"/>
                <a:ext cx="258429" cy="31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39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5350" y="6557963"/>
              <a:ext cx="63500" cy="25400"/>
            </p14:xfrm>
          </p:contentPart>
        </mc:Choice>
        <mc:Fallback>
          <p:pic>
            <p:nvPicPr>
              <p:cNvPr id="839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5969" y="6548662"/>
                <a:ext cx="82261" cy="44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39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26163" y="6340475"/>
              <a:ext cx="15875" cy="53975"/>
            </p14:xfrm>
          </p:contentPart>
        </mc:Choice>
        <mc:Fallback>
          <p:pic>
            <p:nvPicPr>
              <p:cNvPr id="839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16782" y="6331119"/>
                <a:ext cx="34636" cy="7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9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1088" y="5992813"/>
              <a:ext cx="3175" cy="101600"/>
            </p14:xfrm>
          </p:contentPart>
        </mc:Choice>
        <mc:Fallback>
          <p:pic>
            <p:nvPicPr>
              <p:cNvPr id="839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51916" y="5983479"/>
                <a:ext cx="21519" cy="120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39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3788" y="5746750"/>
              <a:ext cx="6350" cy="76200"/>
            </p14:xfrm>
          </p:contentPart>
        </mc:Choice>
        <mc:Fallback>
          <p:pic>
            <p:nvPicPr>
              <p:cNvPr id="839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64616" y="5737405"/>
                <a:ext cx="24694" cy="94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399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1725" y="5421313"/>
              <a:ext cx="6350" cy="92075"/>
            </p14:xfrm>
          </p:contentPart>
        </mc:Choice>
        <mc:Fallback>
          <p:pic>
            <p:nvPicPr>
              <p:cNvPr id="8399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72553" y="5411962"/>
                <a:ext cx="24694" cy="11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399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5850" y="5130800"/>
              <a:ext cx="4763" cy="74613"/>
            </p14:xfrm>
          </p:contentPart>
        </mc:Choice>
        <mc:Fallback>
          <p:pic>
            <p:nvPicPr>
              <p:cNvPr id="8399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56324" y="5121428"/>
                <a:ext cx="23815" cy="93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399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5475" y="4846638"/>
              <a:ext cx="423863" cy="185737"/>
            </p14:xfrm>
          </p:contentPart>
        </mc:Choice>
        <mc:Fallback>
          <p:pic>
            <p:nvPicPr>
              <p:cNvPr id="8399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96112" y="4837279"/>
                <a:ext cx="442589" cy="20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399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0775" y="6538913"/>
              <a:ext cx="309563" cy="125412"/>
            </p14:xfrm>
          </p:contentPart>
        </mc:Choice>
        <mc:Fallback>
          <p:pic>
            <p:nvPicPr>
              <p:cNvPr id="8399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91416" y="6529543"/>
                <a:ext cx="328281" cy="1441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849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4A97B1-0149-4566-9191-C11E93188677}" type="slidenum">
              <a:rPr lang="en-US" smtClean="0">
                <a:ea typeface="굴림"/>
                <a:cs typeface="굴림"/>
              </a:rPr>
              <a:pPr/>
              <a:t>18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Material Properties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/>
          <a:lstStyle/>
          <a:p>
            <a:r>
              <a:rPr lang="en-US" smtClean="0"/>
              <a:t>Normal spring condition is called “as wound”</a:t>
            </a:r>
          </a:p>
          <a:p>
            <a:r>
              <a:rPr lang="en-US" smtClean="0"/>
              <a:t>Can “preset” springs (also called “set removal”)</a:t>
            </a:r>
          </a:p>
          <a:p>
            <a:pPr lvl="1"/>
            <a:r>
              <a:rPr lang="en-US" smtClean="0"/>
              <a:t>Induces useful residual stresses</a:t>
            </a:r>
          </a:p>
          <a:p>
            <a:pPr lvl="1"/>
            <a:r>
              <a:rPr lang="en-US" smtClean="0"/>
              <a:t>Increases stress spring can handle</a:t>
            </a:r>
          </a:p>
          <a:p>
            <a:r>
              <a:rPr lang="en-US" smtClean="0"/>
              <a:t>Set removal should not be used with springs experiencing fatigue loading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49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7025" y="4435475"/>
              <a:ext cx="130175" cy="266700"/>
            </p14:xfrm>
          </p:contentPart>
        </mc:Choice>
        <mc:Fallback>
          <p:pic>
            <p:nvPicPr>
              <p:cNvPr id="849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50" y="4426117"/>
                <a:ext cx="148926" cy="28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49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4400550"/>
              <a:ext cx="298450" cy="325438"/>
            </p14:xfrm>
          </p:contentPart>
        </mc:Choice>
        <mc:Fallback>
          <p:pic>
            <p:nvPicPr>
              <p:cNvPr id="849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028" y="4391190"/>
                <a:ext cx="317171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50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9325" y="4559300"/>
              <a:ext cx="4763" cy="88900"/>
            </p14:xfrm>
          </p:contentPart>
        </mc:Choice>
        <mc:Fallback>
          <p:pic>
            <p:nvPicPr>
              <p:cNvPr id="850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9799" y="4549942"/>
                <a:ext cx="23815" cy="10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50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1738" y="4371975"/>
              <a:ext cx="787400" cy="347663"/>
            </p14:xfrm>
          </p:contentPart>
        </mc:Choice>
        <mc:Fallback>
          <p:pic>
            <p:nvPicPr>
              <p:cNvPr id="850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2377" y="4362618"/>
                <a:ext cx="806122" cy="36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50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4364038"/>
              <a:ext cx="242888" cy="307975"/>
            </p14:xfrm>
          </p:contentPart>
        </mc:Choice>
        <mc:Fallback>
          <p:pic>
            <p:nvPicPr>
              <p:cNvPr id="850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0755" y="4354684"/>
                <a:ext cx="261627" cy="32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50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0825" y="4460875"/>
              <a:ext cx="795338" cy="420688"/>
            </p14:xfrm>
          </p:contentPart>
        </mc:Choice>
        <mc:Fallback>
          <p:pic>
            <p:nvPicPr>
              <p:cNvPr id="850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1464" y="4451518"/>
                <a:ext cx="814060" cy="43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50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9375" y="4475163"/>
              <a:ext cx="682625" cy="390525"/>
            </p14:xfrm>
          </p:contentPart>
        </mc:Choice>
        <mc:Fallback>
          <p:pic>
            <p:nvPicPr>
              <p:cNvPr id="850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0019" y="4465805"/>
                <a:ext cx="701337" cy="40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50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2488" y="4525963"/>
              <a:ext cx="387350" cy="98425"/>
            </p14:xfrm>
          </p:contentPart>
        </mc:Choice>
        <mc:Fallback>
          <p:pic>
            <p:nvPicPr>
              <p:cNvPr id="850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3128" y="4516589"/>
                <a:ext cx="406070" cy="117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50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2575" y="4287838"/>
              <a:ext cx="903288" cy="554037"/>
            </p14:xfrm>
          </p:contentPart>
        </mc:Choice>
        <mc:Fallback>
          <p:pic>
            <p:nvPicPr>
              <p:cNvPr id="850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23215" y="4278478"/>
                <a:ext cx="922009" cy="57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50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5738" y="4187825"/>
              <a:ext cx="700087" cy="454025"/>
            </p14:xfrm>
          </p:contentPart>
        </mc:Choice>
        <mc:Fallback>
          <p:pic>
            <p:nvPicPr>
              <p:cNvPr id="850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96380" y="4178464"/>
                <a:ext cx="718804" cy="47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50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5963" y="5137150"/>
              <a:ext cx="365125" cy="198438"/>
            </p14:xfrm>
          </p:contentPart>
        </mc:Choice>
        <mc:Fallback>
          <p:pic>
            <p:nvPicPr>
              <p:cNvPr id="850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6601" y="5127786"/>
                <a:ext cx="383849" cy="217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50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5075" y="4967288"/>
              <a:ext cx="1163638" cy="560387"/>
            </p14:xfrm>
          </p:contentPart>
        </mc:Choice>
        <mc:Fallback>
          <p:pic>
            <p:nvPicPr>
              <p:cNvPr id="850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5714" y="4957930"/>
                <a:ext cx="1182360" cy="57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50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0338" y="5130800"/>
              <a:ext cx="349250" cy="184150"/>
            </p14:xfrm>
          </p:contentPart>
        </mc:Choice>
        <mc:Fallback>
          <p:pic>
            <p:nvPicPr>
              <p:cNvPr id="850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977" y="5121449"/>
                <a:ext cx="367973" cy="202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0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1850" y="5040313"/>
              <a:ext cx="66675" cy="96837"/>
            </p14:xfrm>
          </p:contentPart>
        </mc:Choice>
        <mc:Fallback>
          <p:pic>
            <p:nvPicPr>
              <p:cNvPr id="850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2479" y="5030953"/>
                <a:ext cx="85416" cy="11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0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5" y="5180013"/>
              <a:ext cx="187325" cy="120650"/>
            </p14:xfrm>
          </p:contentPart>
        </mc:Choice>
        <mc:Fallback>
          <p:pic>
            <p:nvPicPr>
              <p:cNvPr id="850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51559" y="5170649"/>
                <a:ext cx="206058" cy="13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0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8275" y="5026025"/>
              <a:ext cx="825500" cy="271463"/>
            </p14:xfrm>
          </p:contentPart>
        </mc:Choice>
        <mc:Fallback>
          <p:pic>
            <p:nvPicPr>
              <p:cNvPr id="850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8915" y="5016664"/>
                <a:ext cx="844220" cy="29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0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2688" y="5099050"/>
              <a:ext cx="750887" cy="341313"/>
            </p14:xfrm>
          </p:contentPart>
        </mc:Choice>
        <mc:Fallback>
          <p:pic>
            <p:nvPicPr>
              <p:cNvPr id="850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53329" y="5089689"/>
                <a:ext cx="769605" cy="3600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25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916C36-AA7D-48DC-8C88-2B181BC02735}" type="slidenum">
              <a:rPr lang="en-US" smtClean="0">
                <a:ea typeface="굴림"/>
                <a:cs typeface="굴림"/>
              </a:rPr>
              <a:pPr/>
              <a:t>19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2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Physics: Deflection</a:t>
            </a:r>
          </a:p>
        </p:txBody>
      </p:sp>
      <p:sp>
        <p:nvSpPr>
          <p:cNvPr id="225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923088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How does force relate to deflection?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Spring rate or scale of the spring, </a:t>
            </a:r>
            <a:r>
              <a:rPr lang="en-US" i="1" smtClean="0">
                <a:latin typeface="Times New Roman" pitchFamily="18" charset="0"/>
              </a:rPr>
              <a:t>k</a:t>
            </a:r>
            <a:endParaRPr lang="en-US" smtClean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mtClean="0"/>
              <a:t>Obtained using Castigliano’s theorem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Relates work input to strain energy stored</a:t>
            </a:r>
          </a:p>
          <a:p>
            <a:pPr lvl="1">
              <a:lnSpc>
                <a:spcPct val="90000"/>
              </a:lnSpc>
            </a:pPr>
            <a:endParaRPr lang="en-US" smtClean="0"/>
          </a:p>
          <a:p>
            <a:pPr lvl="1">
              <a:lnSpc>
                <a:spcPct val="90000"/>
              </a:lnSpc>
            </a:pPr>
            <a:endParaRPr lang="en-US" smtClean="0"/>
          </a:p>
          <a:p>
            <a:pPr lvl="1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Maximum possible deflection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mtClean="0"/>
              <a:t>Solid safe: </a:t>
            </a:r>
            <a:endParaRPr lang="en-US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mtClean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22586" name="Group 4"/>
          <p:cNvGrpSpPr>
            <a:grpSpLocks/>
          </p:cNvGrpSpPr>
          <p:nvPr/>
        </p:nvGrpSpPr>
        <p:grpSpPr bwMode="auto">
          <a:xfrm>
            <a:off x="7423150" y="2360613"/>
            <a:ext cx="1552575" cy="2076450"/>
            <a:chOff x="505" y="1456"/>
            <a:chExt cx="978" cy="1308"/>
          </a:xfrm>
        </p:grpSpPr>
        <p:sp>
          <p:nvSpPr>
            <p:cNvPr id="351237" name="Rectangle 5"/>
            <p:cNvSpPr>
              <a:spLocks noChangeArrowheads="1"/>
            </p:cNvSpPr>
            <p:nvPr/>
          </p:nvSpPr>
          <p:spPr bwMode="auto">
            <a:xfrm rot="-301604">
              <a:off x="571" y="2545"/>
              <a:ext cx="857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38" name="Rectangle 6"/>
            <p:cNvSpPr>
              <a:spLocks noChangeArrowheads="1"/>
            </p:cNvSpPr>
            <p:nvPr/>
          </p:nvSpPr>
          <p:spPr bwMode="auto">
            <a:xfrm rot="-301604">
              <a:off x="563" y="2395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39" name="Rectangle 7"/>
            <p:cNvSpPr>
              <a:spLocks noChangeArrowheads="1"/>
            </p:cNvSpPr>
            <p:nvPr/>
          </p:nvSpPr>
          <p:spPr bwMode="auto">
            <a:xfrm rot="-301604">
              <a:off x="563" y="2244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0" name="Rectangle 8"/>
            <p:cNvSpPr>
              <a:spLocks noChangeArrowheads="1"/>
            </p:cNvSpPr>
            <p:nvPr/>
          </p:nvSpPr>
          <p:spPr bwMode="auto">
            <a:xfrm rot="-301604">
              <a:off x="563" y="2094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1" name="Rectangle 9"/>
            <p:cNvSpPr>
              <a:spLocks noChangeArrowheads="1"/>
            </p:cNvSpPr>
            <p:nvPr/>
          </p:nvSpPr>
          <p:spPr bwMode="auto">
            <a:xfrm rot="-301604">
              <a:off x="563" y="1944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2" name="Rectangle 10"/>
            <p:cNvSpPr>
              <a:spLocks noChangeArrowheads="1"/>
            </p:cNvSpPr>
            <p:nvPr/>
          </p:nvSpPr>
          <p:spPr bwMode="auto">
            <a:xfrm rot="-301604">
              <a:off x="563" y="1793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3" name="Rectangle 11"/>
            <p:cNvSpPr>
              <a:spLocks noChangeArrowheads="1"/>
            </p:cNvSpPr>
            <p:nvPr/>
          </p:nvSpPr>
          <p:spPr bwMode="auto">
            <a:xfrm rot="-301604">
              <a:off x="563" y="1643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4" name="Rectangle 12"/>
            <p:cNvSpPr>
              <a:spLocks noChangeArrowheads="1"/>
            </p:cNvSpPr>
            <p:nvPr/>
          </p:nvSpPr>
          <p:spPr bwMode="auto">
            <a:xfrm rot="-301604">
              <a:off x="563" y="1493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595" name="Oval 13"/>
            <p:cNvSpPr>
              <a:spLocks noChangeArrowheads="1"/>
            </p:cNvSpPr>
            <p:nvPr/>
          </p:nvSpPr>
          <p:spPr bwMode="auto">
            <a:xfrm rot="-301604">
              <a:off x="1363" y="1456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2596" name="Oval 14"/>
            <p:cNvSpPr>
              <a:spLocks noChangeArrowheads="1"/>
            </p:cNvSpPr>
            <p:nvPr/>
          </p:nvSpPr>
          <p:spPr bwMode="auto">
            <a:xfrm rot="-301604">
              <a:off x="1363" y="2358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47" name="Rectangle 15"/>
            <p:cNvSpPr>
              <a:spLocks noChangeArrowheads="1"/>
            </p:cNvSpPr>
            <p:nvPr/>
          </p:nvSpPr>
          <p:spPr bwMode="auto">
            <a:xfrm rot="301604" flipV="1">
              <a:off x="563" y="2470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8" name="Oval 16"/>
            <p:cNvSpPr>
              <a:spLocks noChangeArrowheads="1"/>
            </p:cNvSpPr>
            <p:nvPr/>
          </p:nvSpPr>
          <p:spPr bwMode="auto">
            <a:xfrm rot="301604" flipV="1">
              <a:off x="505" y="2432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49" name="Oval 17"/>
            <p:cNvSpPr>
              <a:spLocks noChangeArrowheads="1"/>
            </p:cNvSpPr>
            <p:nvPr/>
          </p:nvSpPr>
          <p:spPr bwMode="auto">
            <a:xfrm rot="301604" flipV="1">
              <a:off x="1366" y="2506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600" name="Oval 18"/>
            <p:cNvSpPr>
              <a:spLocks noChangeArrowheads="1"/>
            </p:cNvSpPr>
            <p:nvPr/>
          </p:nvSpPr>
          <p:spPr bwMode="auto">
            <a:xfrm rot="-301604">
              <a:off x="1363" y="2208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51" name="Rectangle 19"/>
            <p:cNvSpPr>
              <a:spLocks noChangeArrowheads="1"/>
            </p:cNvSpPr>
            <p:nvPr/>
          </p:nvSpPr>
          <p:spPr bwMode="auto">
            <a:xfrm rot="301604" flipV="1">
              <a:off x="563" y="2319"/>
              <a:ext cx="858" cy="11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52" name="Oval 20"/>
            <p:cNvSpPr>
              <a:spLocks noChangeArrowheads="1"/>
            </p:cNvSpPr>
            <p:nvPr/>
          </p:nvSpPr>
          <p:spPr bwMode="auto">
            <a:xfrm rot="301604" flipV="1">
              <a:off x="505" y="228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 rot="301604" flipV="1">
              <a:off x="1366" y="2356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604" name="Oval 22"/>
            <p:cNvSpPr>
              <a:spLocks noChangeArrowheads="1"/>
            </p:cNvSpPr>
            <p:nvPr/>
          </p:nvSpPr>
          <p:spPr bwMode="auto">
            <a:xfrm rot="-301604">
              <a:off x="1363" y="2057"/>
              <a:ext cx="110" cy="11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55" name="Rectangle 23"/>
            <p:cNvSpPr>
              <a:spLocks noChangeArrowheads="1"/>
            </p:cNvSpPr>
            <p:nvPr/>
          </p:nvSpPr>
          <p:spPr bwMode="auto">
            <a:xfrm rot="301604" flipV="1">
              <a:off x="563" y="216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56" name="Oval 24"/>
            <p:cNvSpPr>
              <a:spLocks noChangeArrowheads="1"/>
            </p:cNvSpPr>
            <p:nvPr/>
          </p:nvSpPr>
          <p:spPr bwMode="auto">
            <a:xfrm rot="301604" flipV="1">
              <a:off x="505" y="213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57" name="Oval 25"/>
            <p:cNvSpPr>
              <a:spLocks noChangeArrowheads="1"/>
            </p:cNvSpPr>
            <p:nvPr/>
          </p:nvSpPr>
          <p:spPr bwMode="auto">
            <a:xfrm rot="301604" flipV="1">
              <a:off x="1366" y="2206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608" name="Oval 26"/>
            <p:cNvSpPr>
              <a:spLocks noChangeArrowheads="1"/>
            </p:cNvSpPr>
            <p:nvPr/>
          </p:nvSpPr>
          <p:spPr bwMode="auto">
            <a:xfrm rot="-301604">
              <a:off x="1363" y="190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59" name="Rectangle 27"/>
            <p:cNvSpPr>
              <a:spLocks noChangeArrowheads="1"/>
            </p:cNvSpPr>
            <p:nvPr/>
          </p:nvSpPr>
          <p:spPr bwMode="auto">
            <a:xfrm rot="301604" flipV="1">
              <a:off x="563" y="201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0" name="Oval 28"/>
            <p:cNvSpPr>
              <a:spLocks noChangeArrowheads="1"/>
            </p:cNvSpPr>
            <p:nvPr/>
          </p:nvSpPr>
          <p:spPr bwMode="auto">
            <a:xfrm rot="301604" flipV="1">
              <a:off x="505" y="1982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1" name="Oval 29"/>
            <p:cNvSpPr>
              <a:spLocks noChangeArrowheads="1"/>
            </p:cNvSpPr>
            <p:nvPr/>
          </p:nvSpPr>
          <p:spPr bwMode="auto">
            <a:xfrm rot="301604" flipV="1">
              <a:off x="1366" y="2055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612" name="Oval 30"/>
            <p:cNvSpPr>
              <a:spLocks noChangeArrowheads="1"/>
            </p:cNvSpPr>
            <p:nvPr/>
          </p:nvSpPr>
          <p:spPr bwMode="auto">
            <a:xfrm rot="-301604">
              <a:off x="1363" y="175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63" name="Rectangle 31"/>
            <p:cNvSpPr>
              <a:spLocks noChangeArrowheads="1"/>
            </p:cNvSpPr>
            <p:nvPr/>
          </p:nvSpPr>
          <p:spPr bwMode="auto">
            <a:xfrm rot="301604" flipV="1">
              <a:off x="563" y="1869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4" name="Oval 32"/>
            <p:cNvSpPr>
              <a:spLocks noChangeArrowheads="1"/>
            </p:cNvSpPr>
            <p:nvPr/>
          </p:nvSpPr>
          <p:spPr bwMode="auto">
            <a:xfrm rot="301604" flipV="1">
              <a:off x="505" y="1831"/>
              <a:ext cx="109" cy="11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5" name="Oval 33"/>
            <p:cNvSpPr>
              <a:spLocks noChangeArrowheads="1"/>
            </p:cNvSpPr>
            <p:nvPr/>
          </p:nvSpPr>
          <p:spPr bwMode="auto">
            <a:xfrm rot="301604" flipV="1">
              <a:off x="1366" y="190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616" name="Oval 34"/>
            <p:cNvSpPr>
              <a:spLocks noChangeArrowheads="1"/>
            </p:cNvSpPr>
            <p:nvPr/>
          </p:nvSpPr>
          <p:spPr bwMode="auto">
            <a:xfrm rot="-301604">
              <a:off x="1363" y="1607"/>
              <a:ext cx="110" cy="10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1267" name="Rectangle 35"/>
            <p:cNvSpPr>
              <a:spLocks noChangeArrowheads="1"/>
            </p:cNvSpPr>
            <p:nvPr/>
          </p:nvSpPr>
          <p:spPr bwMode="auto">
            <a:xfrm rot="301604" flipV="1">
              <a:off x="563" y="1718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8" name="Oval 36"/>
            <p:cNvSpPr>
              <a:spLocks noChangeArrowheads="1"/>
            </p:cNvSpPr>
            <p:nvPr/>
          </p:nvSpPr>
          <p:spPr bwMode="auto">
            <a:xfrm rot="301604" flipV="1">
              <a:off x="505" y="1681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69" name="Oval 37"/>
            <p:cNvSpPr>
              <a:spLocks noChangeArrowheads="1"/>
            </p:cNvSpPr>
            <p:nvPr/>
          </p:nvSpPr>
          <p:spPr bwMode="auto">
            <a:xfrm rot="301604" flipV="1">
              <a:off x="1366" y="175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70" name="Rectangle 38"/>
            <p:cNvSpPr>
              <a:spLocks noChangeArrowheads="1"/>
            </p:cNvSpPr>
            <p:nvPr/>
          </p:nvSpPr>
          <p:spPr bwMode="auto">
            <a:xfrm rot="301604" flipV="1">
              <a:off x="563" y="1568"/>
              <a:ext cx="858" cy="10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71" name="Oval 39"/>
            <p:cNvSpPr>
              <a:spLocks noChangeArrowheads="1"/>
            </p:cNvSpPr>
            <p:nvPr/>
          </p:nvSpPr>
          <p:spPr bwMode="auto">
            <a:xfrm rot="301604" flipV="1">
              <a:off x="505" y="1531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1272" name="Oval 40"/>
            <p:cNvSpPr>
              <a:spLocks noChangeArrowheads="1"/>
            </p:cNvSpPr>
            <p:nvPr/>
          </p:nvSpPr>
          <p:spPr bwMode="auto">
            <a:xfrm rot="301604" flipV="1">
              <a:off x="1366" y="1605"/>
              <a:ext cx="109" cy="10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22623" name="Group 41"/>
            <p:cNvGrpSpPr>
              <a:grpSpLocks/>
            </p:cNvGrpSpPr>
            <p:nvPr/>
          </p:nvGrpSpPr>
          <p:grpSpPr bwMode="auto">
            <a:xfrm>
              <a:off x="513" y="2580"/>
              <a:ext cx="970" cy="184"/>
              <a:chOff x="3544" y="2424"/>
              <a:chExt cx="970" cy="184"/>
            </a:xfrm>
          </p:grpSpPr>
          <p:sp>
            <p:nvSpPr>
              <p:cNvPr id="351274" name="Rectangle 42"/>
              <p:cNvSpPr>
                <a:spLocks noChangeArrowheads="1"/>
              </p:cNvSpPr>
              <p:nvPr/>
            </p:nvSpPr>
            <p:spPr bwMode="auto">
              <a:xfrm rot="301604" flipV="1">
                <a:off x="3602" y="2462"/>
                <a:ext cx="858" cy="10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1275" name="Oval 43"/>
              <p:cNvSpPr>
                <a:spLocks noChangeArrowheads="1"/>
              </p:cNvSpPr>
              <p:nvPr/>
            </p:nvSpPr>
            <p:spPr bwMode="auto">
              <a:xfrm rot="301604" flipV="1">
                <a:off x="3544" y="2424"/>
                <a:ext cx="109" cy="11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1276" name="Oval 44"/>
              <p:cNvSpPr>
                <a:spLocks noChangeArrowheads="1"/>
              </p:cNvSpPr>
              <p:nvPr/>
            </p:nvSpPr>
            <p:spPr bwMode="auto">
              <a:xfrm rot="301604" flipV="1">
                <a:off x="4405" y="2498"/>
                <a:ext cx="109" cy="11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22581" name="Object 53"/>
          <p:cNvGraphicFramePr>
            <a:graphicFrameLocks noChangeAspect="1"/>
          </p:cNvGraphicFramePr>
          <p:nvPr/>
        </p:nvGraphicFramePr>
        <p:xfrm>
          <a:off x="1547813" y="3487738"/>
          <a:ext cx="320675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9" name="Equation" r:id="rId3" imgW="1574800" imgH="457200" progId="">
                  <p:embed/>
                </p:oleObj>
              </mc:Choice>
              <mc:Fallback>
                <p:oleObj name="Equation" r:id="rId3" imgW="1574800" imgH="45720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487738"/>
                        <a:ext cx="320675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62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3525" y="3251200"/>
              <a:ext cx="1050925" cy="331788"/>
            </p14:xfrm>
          </p:contentPart>
        </mc:Choice>
        <mc:Fallback>
          <p:pic>
            <p:nvPicPr>
              <p:cNvPr id="2262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164" y="3241844"/>
                <a:ext cx="1069647" cy="350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629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7338" y="3243263"/>
              <a:ext cx="311150" cy="174625"/>
            </p14:xfrm>
          </p:contentPart>
        </mc:Choice>
        <mc:Fallback>
          <p:pic>
            <p:nvPicPr>
              <p:cNvPr id="22629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7975" y="3233902"/>
                <a:ext cx="329877" cy="193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63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4700" y="3762375"/>
              <a:ext cx="368300" cy="41275"/>
            </p14:xfrm>
          </p:contentPart>
        </mc:Choice>
        <mc:Fallback>
          <p:pic>
            <p:nvPicPr>
              <p:cNvPr id="2263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5339" y="3752961"/>
                <a:ext cx="387021" cy="60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63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6988" y="3578225"/>
              <a:ext cx="762000" cy="307975"/>
            </p14:xfrm>
          </p:contentPart>
        </mc:Choice>
        <mc:Fallback>
          <p:pic>
            <p:nvPicPr>
              <p:cNvPr id="2263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97629" y="3568860"/>
                <a:ext cx="780717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63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3775" y="3587750"/>
              <a:ext cx="139700" cy="233363"/>
            </p14:xfrm>
          </p:contentPart>
        </mc:Choice>
        <mc:Fallback>
          <p:pic>
            <p:nvPicPr>
              <p:cNvPr id="2263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4414" y="3578387"/>
                <a:ext cx="158423" cy="252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63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7950" y="3548063"/>
              <a:ext cx="717550" cy="390525"/>
            </p14:xfrm>
          </p:contentPart>
        </mc:Choice>
        <mc:Fallback>
          <p:pic>
            <p:nvPicPr>
              <p:cNvPr id="2263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48589" y="3538705"/>
                <a:ext cx="736272" cy="40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63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4525" y="4251325"/>
              <a:ext cx="1085850" cy="263525"/>
            </p14:xfrm>
          </p:contentPart>
        </mc:Choice>
        <mc:Fallback>
          <p:pic>
            <p:nvPicPr>
              <p:cNvPr id="2263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45164" y="4241965"/>
                <a:ext cx="1104572" cy="28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63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6913" y="4198938"/>
              <a:ext cx="514350" cy="277812"/>
            </p14:xfrm>
          </p:contentPart>
        </mc:Choice>
        <mc:Fallback>
          <p:pic>
            <p:nvPicPr>
              <p:cNvPr id="2263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7555" y="4189582"/>
                <a:ext cx="533067" cy="29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63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1875" y="4332288"/>
              <a:ext cx="471488" cy="173037"/>
            </p14:xfrm>
          </p:contentPart>
        </mc:Choice>
        <mc:Fallback>
          <p:pic>
            <p:nvPicPr>
              <p:cNvPr id="2263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62517" y="4322935"/>
                <a:ext cx="490204" cy="19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637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0775" y="4313238"/>
              <a:ext cx="357188" cy="266700"/>
            </p14:xfrm>
          </p:contentPart>
        </mc:Choice>
        <mc:Fallback>
          <p:pic>
            <p:nvPicPr>
              <p:cNvPr id="22637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81413" y="4303880"/>
                <a:ext cx="375912" cy="28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63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0213" y="4297363"/>
              <a:ext cx="379412" cy="274637"/>
            </p14:xfrm>
          </p:contentPart>
        </mc:Choice>
        <mc:Fallback>
          <p:pic>
            <p:nvPicPr>
              <p:cNvPr id="2263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60854" y="4288004"/>
                <a:ext cx="398131" cy="293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639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75" y="5137150"/>
              <a:ext cx="558800" cy="158750"/>
            </p14:xfrm>
          </p:contentPart>
        </mc:Choice>
        <mc:Fallback>
          <p:pic>
            <p:nvPicPr>
              <p:cNvPr id="22639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48020" y="5127791"/>
                <a:ext cx="577511" cy="177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640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6050" y="5156200"/>
              <a:ext cx="101600" cy="322263"/>
            </p14:xfrm>
          </p:contentPart>
        </mc:Choice>
        <mc:Fallback>
          <p:pic>
            <p:nvPicPr>
              <p:cNvPr id="22640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76683" y="5146838"/>
                <a:ext cx="120335" cy="340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641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1163" y="5195888"/>
              <a:ext cx="82550" cy="68262"/>
            </p14:xfrm>
          </p:contentPart>
        </mc:Choice>
        <mc:Fallback>
          <p:pic>
            <p:nvPicPr>
              <p:cNvPr id="22641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41791" y="5186547"/>
                <a:ext cx="101295" cy="8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642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4989513"/>
              <a:ext cx="433388" cy="255587"/>
            </p14:xfrm>
          </p:contentPart>
        </mc:Choice>
        <mc:Fallback>
          <p:pic>
            <p:nvPicPr>
              <p:cNvPr id="22642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79941" y="4980153"/>
                <a:ext cx="452106" cy="27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643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3" y="4972050"/>
              <a:ext cx="750887" cy="376238"/>
            </p14:xfrm>
          </p:contentPart>
        </mc:Choice>
        <mc:Fallback>
          <p:pic>
            <p:nvPicPr>
              <p:cNvPr id="22643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19704" y="4962689"/>
                <a:ext cx="769605" cy="3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644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0" y="5111750"/>
              <a:ext cx="68263" cy="23813"/>
            </p14:xfrm>
          </p:contentPart>
        </mc:Choice>
        <mc:Fallback>
          <p:pic>
            <p:nvPicPr>
              <p:cNvPr id="22644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80159" y="5102369"/>
                <a:ext cx="86946" cy="4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645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75" y="4940300"/>
              <a:ext cx="538163" cy="293688"/>
            </p14:xfrm>
          </p:contentPart>
        </mc:Choice>
        <mc:Fallback>
          <p:pic>
            <p:nvPicPr>
              <p:cNvPr id="22645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86516" y="4930942"/>
                <a:ext cx="556882" cy="31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646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4911725"/>
              <a:ext cx="582612" cy="414338"/>
            </p14:xfrm>
          </p:contentPart>
        </mc:Choice>
        <mc:Fallback>
          <p:pic>
            <p:nvPicPr>
              <p:cNvPr id="22646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12001" y="4902365"/>
                <a:ext cx="601336" cy="433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2647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8288" y="5059363"/>
              <a:ext cx="63500" cy="98425"/>
            </p14:xfrm>
          </p:contentPart>
        </mc:Choice>
        <mc:Fallback>
          <p:pic>
            <p:nvPicPr>
              <p:cNvPr id="22647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08960" y="5050023"/>
                <a:ext cx="82155" cy="117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2648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4868863"/>
              <a:ext cx="261937" cy="387350"/>
            </p14:xfrm>
          </p:contentPart>
        </mc:Choice>
        <mc:Fallback>
          <p:pic>
            <p:nvPicPr>
              <p:cNvPr id="22648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12120" y="4859503"/>
                <a:ext cx="280673" cy="40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2649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5188" y="5075238"/>
              <a:ext cx="103187" cy="25400"/>
            </p14:xfrm>
          </p:contentPart>
        </mc:Choice>
        <mc:Fallback>
          <p:pic>
            <p:nvPicPr>
              <p:cNvPr id="22649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05840" y="5065804"/>
                <a:ext cx="121883" cy="4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2650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25" y="4864100"/>
              <a:ext cx="252413" cy="390525"/>
            </p14:xfrm>
          </p:contentPart>
        </mc:Choice>
        <mc:Fallback>
          <p:pic>
            <p:nvPicPr>
              <p:cNvPr id="22650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04263" y="4854742"/>
                <a:ext cx="271137" cy="40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2651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4288" y="5886450"/>
              <a:ext cx="790575" cy="298450"/>
            </p14:xfrm>
          </p:contentPart>
        </mc:Choice>
        <mc:Fallback>
          <p:pic>
            <p:nvPicPr>
              <p:cNvPr id="22651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74928" y="5877101"/>
                <a:ext cx="809295" cy="31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652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9513" y="6016625"/>
              <a:ext cx="796925" cy="190500"/>
            </p14:xfrm>
          </p:contentPart>
        </mc:Choice>
        <mc:Fallback>
          <p:pic>
            <p:nvPicPr>
              <p:cNvPr id="22652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40154" y="6007262"/>
                <a:ext cx="815642" cy="20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2653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7900" y="5816600"/>
              <a:ext cx="668338" cy="395288"/>
            </p14:xfrm>
          </p:contentPart>
        </mc:Choice>
        <mc:Fallback>
          <p:pic>
            <p:nvPicPr>
              <p:cNvPr id="22653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08553" y="5807257"/>
                <a:ext cx="687033" cy="413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2654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6064250"/>
              <a:ext cx="93662" cy="249238"/>
            </p14:xfrm>
          </p:contentPart>
        </mc:Choice>
        <mc:Fallback>
          <p:pic>
            <p:nvPicPr>
              <p:cNvPr id="22654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62658" y="6054899"/>
                <a:ext cx="112323" cy="2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2655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7250" y="5900738"/>
              <a:ext cx="411163" cy="255587"/>
            </p14:xfrm>
          </p:contentPart>
        </mc:Choice>
        <mc:Fallback>
          <p:pic>
            <p:nvPicPr>
              <p:cNvPr id="22655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57889" y="5891378"/>
                <a:ext cx="429885" cy="27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2656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6538" y="5949950"/>
              <a:ext cx="146050" cy="215900"/>
            </p14:xfrm>
          </p:contentPart>
        </mc:Choice>
        <mc:Fallback>
          <p:pic>
            <p:nvPicPr>
              <p:cNvPr id="22656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07162" y="5940594"/>
                <a:ext cx="164802" cy="234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657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1025" y="5792788"/>
              <a:ext cx="546100" cy="339725"/>
            </p14:xfrm>
          </p:contentPart>
        </mc:Choice>
        <mc:Fallback>
          <p:pic>
            <p:nvPicPr>
              <p:cNvPr id="22657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651653" y="5783421"/>
                <a:ext cx="564844" cy="35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2658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1613" y="5764213"/>
              <a:ext cx="703262" cy="508000"/>
            </p14:xfrm>
          </p:contentPart>
        </mc:Choice>
        <mc:Fallback>
          <p:pic>
            <p:nvPicPr>
              <p:cNvPr id="22658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42255" y="5754852"/>
                <a:ext cx="721977" cy="5267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819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C326B2-4C21-49BD-B1D2-B9B80B04A1D7}" type="slidenum">
              <a:rPr lang="en-US" smtClean="0">
                <a:ea typeface="굴림"/>
                <a:cs typeface="굴림"/>
              </a:rPr>
              <a:pPr/>
              <a:t>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the end of this portion of the module, you should be able to:</a:t>
            </a:r>
          </a:p>
          <a:p>
            <a:pPr lvl="1"/>
            <a:r>
              <a:rPr lang="en-US" smtClean="0"/>
              <a:t>Identify different types of springs and describe their uses</a:t>
            </a:r>
          </a:p>
          <a:p>
            <a:pPr lvl="1"/>
            <a:r>
              <a:rPr lang="en-US" smtClean="0"/>
              <a:t>Determine force, deflection, and stress in compression, extension, and torsion springs as a function of geometry</a:t>
            </a:r>
          </a:p>
          <a:p>
            <a:pPr lvl="1"/>
            <a:r>
              <a:rPr lang="en-US" smtClean="0"/>
              <a:t>Analyze compression springs in terms of buckling, spring surge, and fatigue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368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CB6EE0-5FFF-4B43-B9D6-F527ED0F2ADE}" type="slidenum">
              <a:rPr lang="en-US" smtClean="0">
                <a:ea typeface="굴림"/>
                <a:cs typeface="굴림"/>
              </a:rPr>
              <a:pPr/>
              <a:t>20</a:t>
            </a:fld>
            <a:endParaRPr lang="en-US" smtClean="0">
              <a:ea typeface="굴림"/>
              <a:cs typeface="굴림"/>
            </a:endParaRPr>
          </a:p>
        </p:txBody>
      </p:sp>
      <p:grpSp>
        <p:nvGrpSpPr>
          <p:cNvPr id="23685" name="Group 2"/>
          <p:cNvGrpSpPr>
            <a:grpSpLocks/>
          </p:cNvGrpSpPr>
          <p:nvPr/>
        </p:nvGrpSpPr>
        <p:grpSpPr bwMode="auto">
          <a:xfrm>
            <a:off x="5165725" y="2206625"/>
            <a:ext cx="1863725" cy="3644900"/>
            <a:chOff x="1025" y="1227"/>
            <a:chExt cx="1174" cy="2296"/>
          </a:xfrm>
        </p:grpSpPr>
        <p:grpSp>
          <p:nvGrpSpPr>
            <p:cNvPr id="23759" name="Group 3"/>
            <p:cNvGrpSpPr>
              <a:grpSpLocks/>
            </p:cNvGrpSpPr>
            <p:nvPr/>
          </p:nvGrpSpPr>
          <p:grpSpPr bwMode="auto">
            <a:xfrm>
              <a:off x="1025" y="1257"/>
              <a:ext cx="1174" cy="2233"/>
              <a:chOff x="1025" y="1257"/>
              <a:chExt cx="1174" cy="2233"/>
            </a:xfrm>
          </p:grpSpPr>
          <p:grpSp>
            <p:nvGrpSpPr>
              <p:cNvPr id="23762" name="Group 4"/>
              <p:cNvGrpSpPr>
                <a:grpSpLocks/>
              </p:cNvGrpSpPr>
              <p:nvPr/>
            </p:nvGrpSpPr>
            <p:grpSpPr bwMode="auto">
              <a:xfrm>
                <a:off x="1025" y="1538"/>
                <a:ext cx="1174" cy="1781"/>
                <a:chOff x="1697" y="1025"/>
                <a:chExt cx="1609" cy="2441"/>
              </a:xfrm>
            </p:grpSpPr>
            <p:sp>
              <p:nvSpPr>
                <p:cNvPr id="352261" name="Rectangle 5"/>
                <p:cNvSpPr>
                  <a:spLocks noChangeArrowheads="1"/>
                </p:cNvSpPr>
                <p:nvPr/>
              </p:nvSpPr>
              <p:spPr bwMode="auto">
                <a:xfrm rot="-301604">
                  <a:off x="1807" y="2981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2" name="Rectangle 6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2731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3" name="Rectangle 7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2482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4" name="Rectangle 8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2232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5" name="Rectangle 9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1983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6" name="Rectangle 10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1734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7" name="Rectangle 11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1484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68" name="Rectangle 12"/>
                <p:cNvSpPr>
                  <a:spLocks noChangeArrowheads="1"/>
                </p:cNvSpPr>
                <p:nvPr/>
              </p:nvSpPr>
              <p:spPr bwMode="auto">
                <a:xfrm rot="-301604">
                  <a:off x="1794" y="1233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73" name="Line 13"/>
                <p:cNvSpPr>
                  <a:spLocks noChangeShapeType="1"/>
                </p:cNvSpPr>
                <p:nvPr/>
              </p:nvSpPr>
              <p:spPr bwMode="auto">
                <a:xfrm>
                  <a:off x="2511" y="1025"/>
                  <a:ext cx="1" cy="244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74" name="Oval 14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2670"/>
                  <a:ext cx="181" cy="182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71" name="Rectangle 15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2856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72" name="Oval 16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2794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73" name="Oval 17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2916"/>
                  <a:ext cx="181" cy="18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78" name="Oval 18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2421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75" name="Rectangle 19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2607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76" name="Oval 20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2545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77" name="Oval 21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2668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82" name="Oval 22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2171"/>
                  <a:ext cx="181" cy="182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79" name="Rectangle 23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2357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0" name="Oval 24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2296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1" name="Oval 25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2418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86" name="Oval 26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1922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83" name="Rectangle 27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2106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4" name="Oval 28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2046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5" name="Oval 29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2168"/>
                  <a:ext cx="181" cy="18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90" name="Oval 30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1672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87" name="Rectangle 31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1858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8" name="Oval 32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1797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89" name="Oval 33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1919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94" name="Oval 34"/>
                <p:cNvSpPr>
                  <a:spLocks noChangeArrowheads="1"/>
                </p:cNvSpPr>
                <p:nvPr/>
              </p:nvSpPr>
              <p:spPr bwMode="auto">
                <a:xfrm rot="-301604">
                  <a:off x="3121" y="1423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  <p:sp>
              <p:nvSpPr>
                <p:cNvPr id="352291" name="Rectangle 35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1607"/>
                  <a:ext cx="1421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2" name="Oval 36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1547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3" name="Oval 37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1669"/>
                  <a:ext cx="181" cy="18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4" name="Rectangle 38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4" y="1358"/>
                  <a:ext cx="1421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5" name="Oval 39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697" y="1296"/>
                  <a:ext cx="181" cy="18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6" name="Oval 40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1420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7" name="Rectangle 41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96" y="3079"/>
                  <a:ext cx="810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8" name="Oval 42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1700" y="3047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299" name="Rectangle 43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2360" y="1133"/>
                  <a:ext cx="854" cy="18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2300" name="Oval 44"/>
                <p:cNvSpPr>
                  <a:spLocks noChangeArrowheads="1"/>
                </p:cNvSpPr>
                <p:nvPr/>
              </p:nvSpPr>
              <p:spPr bwMode="auto">
                <a:xfrm rot="301604" flipV="1">
                  <a:off x="3125" y="1172"/>
                  <a:ext cx="181" cy="18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</p:grpSp>
          <p:sp>
            <p:nvSpPr>
              <p:cNvPr id="23763" name="Line 45"/>
              <p:cNvSpPr>
                <a:spLocks noChangeShapeType="1"/>
              </p:cNvSpPr>
              <p:nvPr/>
            </p:nvSpPr>
            <p:spPr bwMode="auto">
              <a:xfrm>
                <a:off x="1613" y="1257"/>
                <a:ext cx="0" cy="26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4" name="Line 46"/>
              <p:cNvSpPr>
                <a:spLocks noChangeShapeType="1"/>
              </p:cNvSpPr>
              <p:nvPr/>
            </p:nvSpPr>
            <p:spPr bwMode="auto">
              <a:xfrm>
                <a:off x="1615" y="3228"/>
                <a:ext cx="0" cy="26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760" name="Text Box 47"/>
            <p:cNvSpPr txBox="1">
              <a:spLocks noChangeArrowheads="1"/>
            </p:cNvSpPr>
            <p:nvPr/>
          </p:nvSpPr>
          <p:spPr bwMode="auto">
            <a:xfrm>
              <a:off x="1746" y="1227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3761" name="Text Box 48"/>
            <p:cNvSpPr txBox="1">
              <a:spLocks noChangeArrowheads="1"/>
            </p:cNvSpPr>
            <p:nvPr/>
          </p:nvSpPr>
          <p:spPr bwMode="auto">
            <a:xfrm>
              <a:off x="1685" y="3292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</p:grpSp>
      <p:sp>
        <p:nvSpPr>
          <p:cNvPr id="352305" name="Rectangle 49"/>
          <p:cNvSpPr>
            <a:spLocks noChangeArrowheads="1"/>
          </p:cNvSpPr>
          <p:nvPr/>
        </p:nvSpPr>
        <p:spPr bwMode="auto">
          <a:xfrm>
            <a:off x="4921250" y="2125663"/>
            <a:ext cx="2360613" cy="4040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23687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Deflection: Spring Clash</a:t>
            </a:r>
          </a:p>
        </p:txBody>
      </p:sp>
      <p:sp>
        <p:nvSpPr>
          <p:cNvPr id="23559" name="Rectangle 51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Coils of spring come into contact gradually as the spring approaches its solid length</a:t>
            </a:r>
          </a:p>
          <a:p>
            <a:pPr lvl="1">
              <a:defRPr/>
            </a:pPr>
            <a:r>
              <a:rPr lang="en-US" dirty="0" smtClean="0"/>
              <a:t>Non-linearity spring rate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marL="457200" lvl="1" indent="0">
              <a:buFont typeface="Arial" charset="0"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Use fractional overrun,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ξ</a:t>
            </a:r>
          </a:p>
        </p:txBody>
      </p:sp>
      <p:grpSp>
        <p:nvGrpSpPr>
          <p:cNvPr id="352308" name="Group 52"/>
          <p:cNvGrpSpPr>
            <a:grpSpLocks/>
          </p:cNvGrpSpPr>
          <p:nvPr/>
        </p:nvGrpSpPr>
        <p:grpSpPr bwMode="auto">
          <a:xfrm>
            <a:off x="5159375" y="2347913"/>
            <a:ext cx="3810000" cy="3313112"/>
            <a:chOff x="3250" y="1330"/>
            <a:chExt cx="2400" cy="2087"/>
          </a:xfrm>
        </p:grpSpPr>
        <p:grpSp>
          <p:nvGrpSpPr>
            <p:cNvPr id="23706" name="Group 53"/>
            <p:cNvGrpSpPr>
              <a:grpSpLocks/>
            </p:cNvGrpSpPr>
            <p:nvPr/>
          </p:nvGrpSpPr>
          <p:grpSpPr bwMode="auto">
            <a:xfrm>
              <a:off x="3250" y="1707"/>
              <a:ext cx="1152" cy="1357"/>
              <a:chOff x="2735" y="2339"/>
              <a:chExt cx="1615" cy="1902"/>
            </a:xfrm>
          </p:grpSpPr>
          <p:sp>
            <p:nvSpPr>
              <p:cNvPr id="352310" name="Rectangle 54"/>
              <p:cNvSpPr>
                <a:spLocks noChangeArrowheads="1"/>
              </p:cNvSpPr>
              <p:nvPr/>
            </p:nvSpPr>
            <p:spPr bwMode="auto">
              <a:xfrm rot="21360000">
                <a:off x="2833" y="2788"/>
                <a:ext cx="1422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11" name="Rectangle 55"/>
              <p:cNvSpPr>
                <a:spLocks noChangeArrowheads="1"/>
              </p:cNvSpPr>
              <p:nvPr/>
            </p:nvSpPr>
            <p:spPr bwMode="auto">
              <a:xfrm rot="21300000">
                <a:off x="2837" y="3029"/>
                <a:ext cx="1422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12" name="Rectangle 56"/>
              <p:cNvSpPr>
                <a:spLocks noChangeArrowheads="1"/>
              </p:cNvSpPr>
              <p:nvPr/>
            </p:nvSpPr>
            <p:spPr bwMode="auto">
              <a:xfrm rot="21360000">
                <a:off x="2825" y="3278"/>
                <a:ext cx="1423" cy="18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grpSp>
            <p:nvGrpSpPr>
              <p:cNvPr id="23722" name="Group 57"/>
              <p:cNvGrpSpPr>
                <a:grpSpLocks/>
              </p:cNvGrpSpPr>
              <p:nvPr/>
            </p:nvGrpSpPr>
            <p:grpSpPr bwMode="auto">
              <a:xfrm rot="120000">
                <a:off x="2818" y="3439"/>
                <a:ext cx="1508" cy="243"/>
                <a:chOff x="3669" y="1445"/>
                <a:chExt cx="1508" cy="243"/>
              </a:xfrm>
            </p:grpSpPr>
            <p:sp>
              <p:nvSpPr>
                <p:cNvPr id="352314" name="Rectangle 58"/>
                <p:cNvSpPr>
                  <a:spLocks noChangeArrowheads="1"/>
                </p:cNvSpPr>
                <p:nvPr/>
              </p:nvSpPr>
              <p:spPr bwMode="auto">
                <a:xfrm rot="-301604">
                  <a:off x="3667" y="1494"/>
                  <a:ext cx="1424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58" name="Oval 59"/>
                <p:cNvSpPr>
                  <a:spLocks noChangeArrowheads="1"/>
                </p:cNvSpPr>
                <p:nvPr/>
              </p:nvSpPr>
              <p:spPr bwMode="auto">
                <a:xfrm rot="-301604">
                  <a:off x="4996" y="1445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</p:grpSp>
          <p:grpSp>
            <p:nvGrpSpPr>
              <p:cNvPr id="23723" name="Group 60"/>
              <p:cNvGrpSpPr>
                <a:grpSpLocks/>
              </p:cNvGrpSpPr>
              <p:nvPr/>
            </p:nvGrpSpPr>
            <p:grpSpPr bwMode="auto">
              <a:xfrm rot="120000">
                <a:off x="2840" y="3661"/>
                <a:ext cx="1508" cy="243"/>
                <a:chOff x="3669" y="1445"/>
                <a:chExt cx="1508" cy="243"/>
              </a:xfrm>
            </p:grpSpPr>
            <p:sp>
              <p:nvSpPr>
                <p:cNvPr id="352317" name="Rectangle 61"/>
                <p:cNvSpPr>
                  <a:spLocks noChangeArrowheads="1"/>
                </p:cNvSpPr>
                <p:nvPr/>
              </p:nvSpPr>
              <p:spPr bwMode="auto">
                <a:xfrm rot="-301604">
                  <a:off x="3669" y="1495"/>
                  <a:ext cx="1423" cy="19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56" name="Oval 62"/>
                <p:cNvSpPr>
                  <a:spLocks noChangeArrowheads="1"/>
                </p:cNvSpPr>
                <p:nvPr/>
              </p:nvSpPr>
              <p:spPr bwMode="auto">
                <a:xfrm rot="-301604">
                  <a:off x="4996" y="1445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</p:grpSp>
          <p:grpSp>
            <p:nvGrpSpPr>
              <p:cNvPr id="23724" name="Group 63"/>
              <p:cNvGrpSpPr>
                <a:grpSpLocks/>
              </p:cNvGrpSpPr>
              <p:nvPr/>
            </p:nvGrpSpPr>
            <p:grpSpPr bwMode="auto">
              <a:xfrm rot="120000">
                <a:off x="2828" y="2339"/>
                <a:ext cx="1508" cy="243"/>
                <a:chOff x="3669" y="1445"/>
                <a:chExt cx="1508" cy="243"/>
              </a:xfrm>
            </p:grpSpPr>
            <p:sp>
              <p:nvSpPr>
                <p:cNvPr id="352320" name="Rectangle 64"/>
                <p:cNvSpPr>
                  <a:spLocks noChangeArrowheads="1"/>
                </p:cNvSpPr>
                <p:nvPr/>
              </p:nvSpPr>
              <p:spPr bwMode="auto">
                <a:xfrm rot="-301604">
                  <a:off x="3662" y="1494"/>
                  <a:ext cx="1424" cy="18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54" name="Oval 65"/>
                <p:cNvSpPr>
                  <a:spLocks noChangeArrowheads="1"/>
                </p:cNvSpPr>
                <p:nvPr/>
              </p:nvSpPr>
              <p:spPr bwMode="auto">
                <a:xfrm rot="-301604">
                  <a:off x="4996" y="1445"/>
                  <a:ext cx="181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</p:grpSp>
          <p:grpSp>
            <p:nvGrpSpPr>
              <p:cNvPr id="23725" name="Group 66"/>
              <p:cNvGrpSpPr>
                <a:grpSpLocks/>
              </p:cNvGrpSpPr>
              <p:nvPr/>
            </p:nvGrpSpPr>
            <p:grpSpPr bwMode="auto">
              <a:xfrm rot="120000">
                <a:off x="2751" y="3905"/>
                <a:ext cx="1511" cy="243"/>
                <a:chOff x="3592" y="2845"/>
                <a:chExt cx="1511" cy="243"/>
              </a:xfrm>
            </p:grpSpPr>
            <p:sp>
              <p:nvSpPr>
                <p:cNvPr id="352323" name="Rectangle 67"/>
                <p:cNvSpPr>
                  <a:spLocks noChangeArrowheads="1"/>
                </p:cNvSpPr>
                <p:nvPr/>
              </p:nvSpPr>
              <p:spPr bwMode="auto">
                <a:xfrm rot="-301604">
                  <a:off x="3669" y="2839"/>
                  <a:ext cx="1423" cy="182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3752" name="Oval 68"/>
                <p:cNvSpPr>
                  <a:spLocks noChangeArrowheads="1"/>
                </p:cNvSpPr>
                <p:nvPr/>
              </p:nvSpPr>
              <p:spPr bwMode="auto">
                <a:xfrm rot="-301604">
                  <a:off x="3592" y="2907"/>
                  <a:ext cx="182" cy="181"/>
                </a:xfrm>
                <a:prstGeom prst="ellipse">
                  <a:avLst/>
                </a:prstGeom>
                <a:solidFill>
                  <a:srgbClr val="646464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1"/>
                  <a:endParaRPr lang="en-CA"/>
                </a:p>
              </p:txBody>
            </p:sp>
          </p:grpSp>
          <p:sp>
            <p:nvSpPr>
              <p:cNvPr id="352325" name="Rectangle 69"/>
              <p:cNvSpPr>
                <a:spLocks noChangeArrowheads="1"/>
              </p:cNvSpPr>
              <p:nvPr/>
            </p:nvSpPr>
            <p:spPr bwMode="auto">
              <a:xfrm rot="301604" flipV="1">
                <a:off x="2832" y="3822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26" name="Oval 70"/>
              <p:cNvSpPr>
                <a:spLocks noChangeArrowheads="1"/>
              </p:cNvSpPr>
              <p:nvPr/>
            </p:nvSpPr>
            <p:spPr bwMode="auto">
              <a:xfrm rot="301604" flipV="1">
                <a:off x="2735" y="3760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27" name="Oval 71"/>
              <p:cNvSpPr>
                <a:spLocks noChangeArrowheads="1"/>
              </p:cNvSpPr>
              <p:nvPr/>
            </p:nvSpPr>
            <p:spPr bwMode="auto">
              <a:xfrm rot="301604" flipV="1">
                <a:off x="4164" y="3884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28" name="Rectangle 72"/>
              <p:cNvSpPr>
                <a:spLocks noChangeArrowheads="1"/>
              </p:cNvSpPr>
              <p:nvPr/>
            </p:nvSpPr>
            <p:spPr bwMode="auto">
              <a:xfrm rot="301604" flipV="1">
                <a:off x="2832" y="3610"/>
                <a:ext cx="1423" cy="18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29" name="Oval 73"/>
              <p:cNvSpPr>
                <a:spLocks noChangeArrowheads="1"/>
              </p:cNvSpPr>
              <p:nvPr/>
            </p:nvSpPr>
            <p:spPr bwMode="auto">
              <a:xfrm rot="301604" flipV="1">
                <a:off x="2735" y="3549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0" name="Oval 74"/>
              <p:cNvSpPr>
                <a:spLocks noChangeArrowheads="1"/>
              </p:cNvSpPr>
              <p:nvPr/>
            </p:nvSpPr>
            <p:spPr bwMode="auto">
              <a:xfrm rot="301604" flipV="1">
                <a:off x="4164" y="3672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1" name="Rectangle 75"/>
              <p:cNvSpPr>
                <a:spLocks noChangeArrowheads="1"/>
              </p:cNvSpPr>
              <p:nvPr/>
            </p:nvSpPr>
            <p:spPr bwMode="auto">
              <a:xfrm rot="301604" flipV="1">
                <a:off x="2832" y="3389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2" name="Oval 76"/>
              <p:cNvSpPr>
                <a:spLocks noChangeArrowheads="1"/>
              </p:cNvSpPr>
              <p:nvPr/>
            </p:nvSpPr>
            <p:spPr bwMode="auto">
              <a:xfrm rot="301604" flipV="1">
                <a:off x="2735" y="3327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3" name="Oval 77"/>
              <p:cNvSpPr>
                <a:spLocks noChangeArrowheads="1"/>
              </p:cNvSpPr>
              <p:nvPr/>
            </p:nvSpPr>
            <p:spPr bwMode="auto">
              <a:xfrm rot="301604" flipV="1">
                <a:off x="4164" y="3450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4" name="Rectangle 78"/>
              <p:cNvSpPr>
                <a:spLocks noChangeArrowheads="1"/>
              </p:cNvSpPr>
              <p:nvPr/>
            </p:nvSpPr>
            <p:spPr bwMode="auto">
              <a:xfrm rot="301604" flipV="1">
                <a:off x="2832" y="3158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5" name="Oval 79"/>
              <p:cNvSpPr>
                <a:spLocks noChangeArrowheads="1"/>
              </p:cNvSpPr>
              <p:nvPr/>
            </p:nvSpPr>
            <p:spPr bwMode="auto">
              <a:xfrm rot="301604" flipV="1">
                <a:off x="2735" y="3096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6" name="Oval 80"/>
              <p:cNvSpPr>
                <a:spLocks noChangeArrowheads="1"/>
              </p:cNvSpPr>
              <p:nvPr/>
            </p:nvSpPr>
            <p:spPr bwMode="auto">
              <a:xfrm rot="301604" flipV="1">
                <a:off x="4164" y="3218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7" name="Rectangle 81"/>
              <p:cNvSpPr>
                <a:spLocks noChangeArrowheads="1"/>
              </p:cNvSpPr>
              <p:nvPr/>
            </p:nvSpPr>
            <p:spPr bwMode="auto">
              <a:xfrm rot="301604" flipV="1">
                <a:off x="2832" y="2907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8" name="Oval 82"/>
              <p:cNvSpPr>
                <a:spLocks noChangeArrowheads="1"/>
              </p:cNvSpPr>
              <p:nvPr/>
            </p:nvSpPr>
            <p:spPr bwMode="auto">
              <a:xfrm rot="301604" flipV="1">
                <a:off x="2735" y="2844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39" name="Oval 83"/>
              <p:cNvSpPr>
                <a:spLocks noChangeArrowheads="1"/>
              </p:cNvSpPr>
              <p:nvPr/>
            </p:nvSpPr>
            <p:spPr bwMode="auto">
              <a:xfrm rot="301604" flipV="1">
                <a:off x="4164" y="2967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3741" name="Oval 84"/>
              <p:cNvSpPr>
                <a:spLocks noChangeArrowheads="1"/>
              </p:cNvSpPr>
              <p:nvPr/>
            </p:nvSpPr>
            <p:spPr bwMode="auto">
              <a:xfrm rot="-301604">
                <a:off x="4159" y="2557"/>
                <a:ext cx="181" cy="181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2341" name="Rectangle 85"/>
              <p:cNvSpPr>
                <a:spLocks noChangeArrowheads="1"/>
              </p:cNvSpPr>
              <p:nvPr/>
            </p:nvSpPr>
            <p:spPr bwMode="auto">
              <a:xfrm rot="301604" flipV="1">
                <a:off x="2832" y="2674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2" name="Oval 86"/>
              <p:cNvSpPr>
                <a:spLocks noChangeArrowheads="1"/>
              </p:cNvSpPr>
              <p:nvPr/>
            </p:nvSpPr>
            <p:spPr bwMode="auto">
              <a:xfrm rot="301604" flipV="1">
                <a:off x="2735" y="2612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3" name="Oval 87"/>
              <p:cNvSpPr>
                <a:spLocks noChangeArrowheads="1"/>
              </p:cNvSpPr>
              <p:nvPr/>
            </p:nvSpPr>
            <p:spPr bwMode="auto">
              <a:xfrm rot="301604" flipV="1">
                <a:off x="4164" y="2736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4" name="Rectangle 88"/>
              <p:cNvSpPr>
                <a:spLocks noChangeArrowheads="1"/>
              </p:cNvSpPr>
              <p:nvPr/>
            </p:nvSpPr>
            <p:spPr bwMode="auto">
              <a:xfrm rot="301604" flipV="1">
                <a:off x="2832" y="2492"/>
                <a:ext cx="1423" cy="182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5" name="Oval 89"/>
              <p:cNvSpPr>
                <a:spLocks noChangeArrowheads="1"/>
              </p:cNvSpPr>
              <p:nvPr/>
            </p:nvSpPr>
            <p:spPr bwMode="auto">
              <a:xfrm rot="301604" flipV="1">
                <a:off x="2735" y="2432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6" name="Oval 90"/>
              <p:cNvSpPr>
                <a:spLocks noChangeArrowheads="1"/>
              </p:cNvSpPr>
              <p:nvPr/>
            </p:nvSpPr>
            <p:spPr bwMode="auto">
              <a:xfrm rot="301604" flipV="1">
                <a:off x="4164" y="2553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7" name="Rectangle 91"/>
              <p:cNvSpPr>
                <a:spLocks noChangeArrowheads="1"/>
              </p:cNvSpPr>
              <p:nvPr/>
            </p:nvSpPr>
            <p:spPr bwMode="auto">
              <a:xfrm rot="301604" flipV="1">
                <a:off x="2837" y="3999"/>
                <a:ext cx="1423" cy="181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8" name="Oval 92"/>
              <p:cNvSpPr>
                <a:spLocks noChangeArrowheads="1"/>
              </p:cNvSpPr>
              <p:nvPr/>
            </p:nvSpPr>
            <p:spPr bwMode="auto">
              <a:xfrm rot="301604" flipV="1">
                <a:off x="2741" y="3935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2349" name="Oval 93"/>
              <p:cNvSpPr>
                <a:spLocks noChangeArrowheads="1"/>
              </p:cNvSpPr>
              <p:nvPr/>
            </p:nvSpPr>
            <p:spPr bwMode="auto">
              <a:xfrm rot="301604" flipV="1">
                <a:off x="4169" y="4059"/>
                <a:ext cx="181" cy="182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</p:grpSp>
        <p:sp>
          <p:nvSpPr>
            <p:cNvPr id="23707" name="Line 94"/>
            <p:cNvSpPr>
              <a:spLocks noChangeShapeType="1"/>
            </p:cNvSpPr>
            <p:nvPr/>
          </p:nvSpPr>
          <p:spPr bwMode="auto">
            <a:xfrm>
              <a:off x="3815" y="1468"/>
              <a:ext cx="0" cy="26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08" name="Line 95"/>
            <p:cNvSpPr>
              <a:spLocks noChangeShapeType="1"/>
            </p:cNvSpPr>
            <p:nvPr/>
          </p:nvSpPr>
          <p:spPr bwMode="auto">
            <a:xfrm>
              <a:off x="3776" y="3031"/>
              <a:ext cx="0" cy="26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09" name="AutoShape 96"/>
            <p:cNvSpPr>
              <a:spLocks noChangeArrowheads="1"/>
            </p:cNvSpPr>
            <p:nvPr/>
          </p:nvSpPr>
          <p:spPr bwMode="auto">
            <a:xfrm>
              <a:off x="3384" y="2776"/>
              <a:ext cx="985" cy="220"/>
            </a:xfrm>
            <a:prstGeom prst="irregularSeal1">
              <a:avLst/>
            </a:prstGeom>
            <a:solidFill>
              <a:srgbClr val="FFCC00">
                <a:alpha val="50980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3710" name="AutoShape 97"/>
            <p:cNvSpPr>
              <a:spLocks noChangeArrowheads="1"/>
            </p:cNvSpPr>
            <p:nvPr/>
          </p:nvSpPr>
          <p:spPr bwMode="auto">
            <a:xfrm>
              <a:off x="3354" y="1825"/>
              <a:ext cx="985" cy="220"/>
            </a:xfrm>
            <a:prstGeom prst="irregularSeal1">
              <a:avLst/>
            </a:prstGeom>
            <a:solidFill>
              <a:srgbClr val="FFCC00">
                <a:alpha val="50980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3711" name="Text Box 98"/>
            <p:cNvSpPr txBox="1">
              <a:spLocks noChangeArrowheads="1"/>
            </p:cNvSpPr>
            <p:nvPr/>
          </p:nvSpPr>
          <p:spPr bwMode="auto">
            <a:xfrm>
              <a:off x="4529" y="2815"/>
              <a:ext cx="11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>
                  <a:solidFill>
                    <a:srgbClr val="000099"/>
                  </a:solidFill>
                  <a:latin typeface="Helvetica" pitchFamily="34" charset="0"/>
                </a:rPr>
                <a:t>Coil in contact</a:t>
              </a:r>
            </a:p>
          </p:txBody>
        </p:sp>
        <p:sp>
          <p:nvSpPr>
            <p:cNvPr id="23712" name="Text Box 99"/>
            <p:cNvSpPr txBox="1">
              <a:spLocks noChangeArrowheads="1"/>
            </p:cNvSpPr>
            <p:nvPr/>
          </p:nvSpPr>
          <p:spPr bwMode="auto">
            <a:xfrm>
              <a:off x="4542" y="1863"/>
              <a:ext cx="11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>
                  <a:solidFill>
                    <a:srgbClr val="000099"/>
                  </a:solidFill>
                  <a:latin typeface="Helvetica" pitchFamily="34" charset="0"/>
                </a:rPr>
                <a:t>Coil in contact</a:t>
              </a:r>
            </a:p>
          </p:txBody>
        </p:sp>
        <p:sp>
          <p:nvSpPr>
            <p:cNvPr id="23713" name="Text Box 100"/>
            <p:cNvSpPr txBox="1">
              <a:spLocks noChangeArrowheads="1"/>
            </p:cNvSpPr>
            <p:nvPr/>
          </p:nvSpPr>
          <p:spPr bwMode="auto">
            <a:xfrm>
              <a:off x="4613" y="2221"/>
              <a:ext cx="80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sz="1800" b="1">
                  <a:solidFill>
                    <a:srgbClr val="000099"/>
                  </a:solidFill>
                  <a:latin typeface="Helvetica" pitchFamily="34" charset="0"/>
                </a:rPr>
                <a:t>Coil out</a:t>
              </a:r>
            </a:p>
            <a:p>
              <a:pPr algn="ctr" latinLnBrk="1"/>
              <a:r>
                <a:rPr lang="en-US" sz="1800" b="1">
                  <a:solidFill>
                    <a:srgbClr val="000099"/>
                  </a:solidFill>
                  <a:latin typeface="Helvetica" pitchFamily="34" charset="0"/>
                </a:rPr>
                <a:t>of contact</a:t>
              </a:r>
            </a:p>
          </p:txBody>
        </p:sp>
        <p:sp>
          <p:nvSpPr>
            <p:cNvPr id="23714" name="AutoShape 101"/>
            <p:cNvSpPr>
              <a:spLocks/>
            </p:cNvSpPr>
            <p:nvPr/>
          </p:nvSpPr>
          <p:spPr bwMode="auto">
            <a:xfrm>
              <a:off x="4411" y="2053"/>
              <a:ext cx="73" cy="785"/>
            </a:xfrm>
            <a:prstGeom prst="rightBrace">
              <a:avLst>
                <a:gd name="adj1" fmla="val 89612"/>
                <a:gd name="adj2" fmla="val 50000"/>
              </a:avLst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3715" name="Line 102"/>
            <p:cNvSpPr>
              <a:spLocks noChangeShapeType="1"/>
            </p:cNvSpPr>
            <p:nvPr/>
          </p:nvSpPr>
          <p:spPr bwMode="auto">
            <a:xfrm flipH="1">
              <a:off x="4411" y="1978"/>
              <a:ext cx="167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16" name="Line 103"/>
            <p:cNvSpPr>
              <a:spLocks noChangeShapeType="1"/>
            </p:cNvSpPr>
            <p:nvPr/>
          </p:nvSpPr>
          <p:spPr bwMode="auto">
            <a:xfrm flipH="1">
              <a:off x="4391" y="2932"/>
              <a:ext cx="167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17" name="Text Box 104"/>
            <p:cNvSpPr txBox="1">
              <a:spLocks noChangeArrowheads="1"/>
            </p:cNvSpPr>
            <p:nvPr/>
          </p:nvSpPr>
          <p:spPr bwMode="auto">
            <a:xfrm>
              <a:off x="3901" y="1330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3718" name="Text Box 105"/>
            <p:cNvSpPr txBox="1">
              <a:spLocks noChangeArrowheads="1"/>
            </p:cNvSpPr>
            <p:nvPr/>
          </p:nvSpPr>
          <p:spPr bwMode="auto">
            <a:xfrm>
              <a:off x="3861" y="3186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</p:grpSp>
      <p:graphicFrame>
        <p:nvGraphicFramePr>
          <p:cNvPr id="23682" name="Object 130"/>
          <p:cNvGraphicFramePr>
            <a:graphicFrameLocks noChangeAspect="1"/>
          </p:cNvGraphicFramePr>
          <p:nvPr/>
        </p:nvGraphicFramePr>
        <p:xfrm>
          <a:off x="1692275" y="5805488"/>
          <a:ext cx="31337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" name="Equation" r:id="rId3" imgW="1574800" imgH="228600" progId="Equation.3">
                  <p:embed/>
                </p:oleObj>
              </mc:Choice>
              <mc:Fallback>
                <p:oleObj name="Equation" r:id="rId3" imgW="1574800" imgH="228600" progId="Equation.3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05488"/>
                        <a:ext cx="31337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90" name="Line 107"/>
          <p:cNvSpPr>
            <a:spLocks noChangeShapeType="1"/>
          </p:cNvSpPr>
          <p:nvPr/>
        </p:nvSpPr>
        <p:spPr bwMode="auto">
          <a:xfrm flipV="1">
            <a:off x="1803400" y="2732088"/>
            <a:ext cx="0" cy="177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691" name="Line 108"/>
          <p:cNvSpPr>
            <a:spLocks noChangeShapeType="1"/>
          </p:cNvSpPr>
          <p:nvPr/>
        </p:nvSpPr>
        <p:spPr bwMode="auto">
          <a:xfrm>
            <a:off x="1787525" y="4511675"/>
            <a:ext cx="1927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692" name="Line 109"/>
          <p:cNvSpPr>
            <a:spLocks noChangeShapeType="1"/>
          </p:cNvSpPr>
          <p:nvPr/>
        </p:nvSpPr>
        <p:spPr bwMode="auto">
          <a:xfrm flipV="1">
            <a:off x="1787525" y="2854325"/>
            <a:ext cx="1571625" cy="16414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3" name="Line 110"/>
          <p:cNvSpPr>
            <a:spLocks noChangeShapeType="1"/>
          </p:cNvSpPr>
          <p:nvPr/>
        </p:nvSpPr>
        <p:spPr bwMode="auto">
          <a:xfrm flipV="1">
            <a:off x="2089150" y="3146425"/>
            <a:ext cx="1095375" cy="11366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4" name="Freeform 111"/>
          <p:cNvSpPr>
            <a:spLocks/>
          </p:cNvSpPr>
          <p:nvPr/>
        </p:nvSpPr>
        <p:spPr bwMode="auto">
          <a:xfrm>
            <a:off x="1795463" y="4286250"/>
            <a:ext cx="295275" cy="217488"/>
          </a:xfrm>
          <a:custGeom>
            <a:avLst/>
            <a:gdLst>
              <a:gd name="T0" fmla="*/ 0 w 180"/>
              <a:gd name="T1" fmla="*/ 2147483647 h 78"/>
              <a:gd name="T2" fmla="*/ 2147483647 w 180"/>
              <a:gd name="T3" fmla="*/ 2147483647 h 78"/>
              <a:gd name="T4" fmla="*/ 2147483647 w 180"/>
              <a:gd name="T5" fmla="*/ 0 h 78"/>
              <a:gd name="T6" fmla="*/ 0 60000 65536"/>
              <a:gd name="T7" fmla="*/ 0 60000 65536"/>
              <a:gd name="T8" fmla="*/ 0 60000 65536"/>
              <a:gd name="T9" fmla="*/ 0 w 180"/>
              <a:gd name="T10" fmla="*/ 0 h 78"/>
              <a:gd name="T11" fmla="*/ 180 w 180"/>
              <a:gd name="T12" fmla="*/ 78 h 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0" h="78">
                <a:moveTo>
                  <a:pt x="0" y="78"/>
                </a:moveTo>
                <a:cubicBezTo>
                  <a:pt x="48" y="63"/>
                  <a:pt x="96" y="49"/>
                  <a:pt x="126" y="36"/>
                </a:cubicBezTo>
                <a:cubicBezTo>
                  <a:pt x="156" y="23"/>
                  <a:pt x="171" y="6"/>
                  <a:pt x="18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5" name="Freeform 112"/>
          <p:cNvSpPr>
            <a:spLocks/>
          </p:cNvSpPr>
          <p:nvPr/>
        </p:nvSpPr>
        <p:spPr bwMode="auto">
          <a:xfrm>
            <a:off x="3167063" y="2855913"/>
            <a:ext cx="190500" cy="301625"/>
          </a:xfrm>
          <a:custGeom>
            <a:avLst/>
            <a:gdLst>
              <a:gd name="T0" fmla="*/ 0 w 120"/>
              <a:gd name="T1" fmla="*/ 2147483647 h 190"/>
              <a:gd name="T2" fmla="*/ 2147483647 w 120"/>
              <a:gd name="T3" fmla="*/ 2147483647 h 190"/>
              <a:gd name="T4" fmla="*/ 2147483647 w 120"/>
              <a:gd name="T5" fmla="*/ 0 h 190"/>
              <a:gd name="T6" fmla="*/ 0 60000 65536"/>
              <a:gd name="T7" fmla="*/ 0 60000 65536"/>
              <a:gd name="T8" fmla="*/ 0 60000 65536"/>
              <a:gd name="T9" fmla="*/ 0 w 120"/>
              <a:gd name="T10" fmla="*/ 0 h 190"/>
              <a:gd name="T11" fmla="*/ 120 w 120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0">
                <a:moveTo>
                  <a:pt x="0" y="190"/>
                </a:moveTo>
                <a:cubicBezTo>
                  <a:pt x="12" y="174"/>
                  <a:pt x="50" y="129"/>
                  <a:pt x="70" y="97"/>
                </a:cubicBezTo>
                <a:cubicBezTo>
                  <a:pt x="90" y="65"/>
                  <a:pt x="110" y="20"/>
                  <a:pt x="12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6" name="Line 113"/>
          <p:cNvSpPr>
            <a:spLocks noChangeShapeType="1"/>
          </p:cNvSpPr>
          <p:nvPr/>
        </p:nvSpPr>
        <p:spPr bwMode="auto">
          <a:xfrm>
            <a:off x="2081213" y="2770188"/>
            <a:ext cx="0" cy="21621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7" name="Line 114"/>
          <p:cNvSpPr>
            <a:spLocks noChangeShapeType="1"/>
          </p:cNvSpPr>
          <p:nvPr/>
        </p:nvSpPr>
        <p:spPr bwMode="auto">
          <a:xfrm>
            <a:off x="3157538" y="2817813"/>
            <a:ext cx="9525" cy="21145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8" name="Text Box 115"/>
          <p:cNvSpPr txBox="1">
            <a:spLocks noChangeArrowheads="1"/>
          </p:cNvSpPr>
          <p:nvPr/>
        </p:nvSpPr>
        <p:spPr bwMode="auto">
          <a:xfrm>
            <a:off x="3732213" y="4303713"/>
            <a:ext cx="28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23699" name="Text Box 116"/>
          <p:cNvSpPr txBox="1">
            <a:spLocks noChangeArrowheads="1"/>
          </p:cNvSpPr>
          <p:nvPr/>
        </p:nvSpPr>
        <p:spPr bwMode="auto">
          <a:xfrm>
            <a:off x="2255838" y="4637088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Linear</a:t>
            </a:r>
          </a:p>
        </p:txBody>
      </p:sp>
      <p:sp>
        <p:nvSpPr>
          <p:cNvPr id="23700" name="Text Box 117"/>
          <p:cNvSpPr txBox="1">
            <a:spLocks noChangeArrowheads="1"/>
          </p:cNvSpPr>
          <p:nvPr/>
        </p:nvSpPr>
        <p:spPr bwMode="auto">
          <a:xfrm>
            <a:off x="3379788" y="462756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Non-Linear</a:t>
            </a:r>
          </a:p>
        </p:txBody>
      </p:sp>
      <p:sp>
        <p:nvSpPr>
          <p:cNvPr id="23701" name="Text Box 118"/>
          <p:cNvSpPr txBox="1">
            <a:spLocks noChangeArrowheads="1"/>
          </p:cNvSpPr>
          <p:nvPr/>
        </p:nvSpPr>
        <p:spPr bwMode="auto">
          <a:xfrm>
            <a:off x="693738" y="46466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Non-Linear</a:t>
            </a:r>
          </a:p>
        </p:txBody>
      </p:sp>
      <p:sp>
        <p:nvSpPr>
          <p:cNvPr id="23702" name="Line 119"/>
          <p:cNvSpPr>
            <a:spLocks noChangeShapeType="1"/>
          </p:cNvSpPr>
          <p:nvPr/>
        </p:nvSpPr>
        <p:spPr bwMode="auto">
          <a:xfrm flipH="1">
            <a:off x="1800225" y="2871788"/>
            <a:ext cx="15621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3" name="Line 120"/>
          <p:cNvSpPr>
            <a:spLocks noChangeShapeType="1"/>
          </p:cNvSpPr>
          <p:nvPr/>
        </p:nvSpPr>
        <p:spPr bwMode="auto">
          <a:xfrm flipH="1">
            <a:off x="1795463" y="3152775"/>
            <a:ext cx="13795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4" name="Text Box 121"/>
          <p:cNvSpPr txBox="1">
            <a:spLocks noChangeArrowheads="1"/>
          </p:cNvSpPr>
          <p:nvPr/>
        </p:nvSpPr>
        <p:spPr bwMode="auto">
          <a:xfrm>
            <a:off x="1387475" y="2638425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s</a:t>
            </a:r>
            <a:endParaRPr lang="en-US" sz="1800" b="1" i="1">
              <a:solidFill>
                <a:srgbClr val="000099"/>
              </a:solidFill>
              <a:latin typeface="Times New Roman" pitchFamily="18" charset="0"/>
            </a:endParaRPr>
          </a:p>
        </p:txBody>
      </p:sp>
      <p:sp>
        <p:nvSpPr>
          <p:cNvPr id="23705" name="Text Box 122"/>
          <p:cNvSpPr txBox="1">
            <a:spLocks noChangeArrowheads="1"/>
          </p:cNvSpPr>
          <p:nvPr/>
        </p:nvSpPr>
        <p:spPr bwMode="auto">
          <a:xfrm>
            <a:off x="1176338" y="2873375"/>
            <a:ext cx="6080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max</a:t>
            </a:r>
            <a:endParaRPr lang="en-US" sz="1800" b="1" i="1">
              <a:solidFill>
                <a:srgbClr val="000099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806" name="Ink 2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3588" y="6327775"/>
              <a:ext cx="835025" cy="239713"/>
            </p14:xfrm>
          </p:contentPart>
        </mc:Choice>
        <mc:Fallback>
          <p:pic>
            <p:nvPicPr>
              <p:cNvPr id="23806" name="Ink 2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230" y="6318417"/>
                <a:ext cx="853741" cy="258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807" name="Ink 2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9588" y="6264275"/>
              <a:ext cx="774700" cy="371475"/>
            </p14:xfrm>
          </p:contentPart>
        </mc:Choice>
        <mc:Fallback>
          <p:pic>
            <p:nvPicPr>
              <p:cNvPr id="23807" name="Ink 2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0228" y="6254916"/>
                <a:ext cx="793420" cy="39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808" name="Ink 2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6283325"/>
              <a:ext cx="523875" cy="282575"/>
            </p14:xfrm>
          </p:contentPart>
        </mc:Choice>
        <mc:Fallback>
          <p:pic>
            <p:nvPicPr>
              <p:cNvPr id="23808" name="Ink 2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6227" y="6273966"/>
                <a:ext cx="542598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809" name="Ink 2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0225" y="5529263"/>
              <a:ext cx="276225" cy="317500"/>
            </p14:xfrm>
          </p:contentPart>
        </mc:Choice>
        <mc:Fallback>
          <p:pic>
            <p:nvPicPr>
              <p:cNvPr id="23809" name="Ink 2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0874" y="5519904"/>
                <a:ext cx="294928" cy="33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810" name="Ink 2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3613" y="5467350"/>
              <a:ext cx="522287" cy="344488"/>
            </p14:xfrm>
          </p:contentPart>
        </mc:Choice>
        <mc:Fallback>
          <p:pic>
            <p:nvPicPr>
              <p:cNvPr id="23810" name="Ink 2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4254" y="5457991"/>
                <a:ext cx="541004" cy="363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811" name="Ink 2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75613" y="5486400"/>
              <a:ext cx="217487" cy="301625"/>
            </p14:xfrm>
          </p:contentPart>
        </mc:Choice>
        <mc:Fallback>
          <p:pic>
            <p:nvPicPr>
              <p:cNvPr id="23811" name="Ink 2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6251" y="5477031"/>
                <a:ext cx="236211" cy="32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812" name="Ink 2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82013" y="5432425"/>
              <a:ext cx="346075" cy="325438"/>
            </p14:xfrm>
          </p:contentPart>
        </mc:Choice>
        <mc:Fallback>
          <p:pic>
            <p:nvPicPr>
              <p:cNvPr id="23812" name="Ink 2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72650" y="5423065"/>
                <a:ext cx="364801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813" name="Ink 2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1538" y="5868988"/>
              <a:ext cx="295275" cy="246062"/>
            </p14:xfrm>
          </p:contentPart>
        </mc:Choice>
        <mc:Fallback>
          <p:pic>
            <p:nvPicPr>
              <p:cNvPr id="23813" name="Ink 2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12176" y="5859635"/>
                <a:ext cx="314000" cy="26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814" name="Ink 2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5927725"/>
              <a:ext cx="512763" cy="325438"/>
            </p14:xfrm>
          </p:contentPart>
        </mc:Choice>
        <mc:Fallback>
          <p:pic>
            <p:nvPicPr>
              <p:cNvPr id="23814" name="Ink 2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93188" y="5918365"/>
                <a:ext cx="531487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815" name="Ink 2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3113" y="5848350"/>
              <a:ext cx="158750" cy="254000"/>
            </p14:xfrm>
          </p:contentPart>
        </mc:Choice>
        <mc:Fallback>
          <p:pic>
            <p:nvPicPr>
              <p:cNvPr id="23815" name="Ink 2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83754" y="5838996"/>
                <a:ext cx="177469" cy="27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816" name="Ink 2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6288" y="6303963"/>
              <a:ext cx="52387" cy="128587"/>
            </p14:xfrm>
          </p:contentPart>
        </mc:Choice>
        <mc:Fallback>
          <p:pic>
            <p:nvPicPr>
              <p:cNvPr id="23816" name="Ink 2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16959" y="6294598"/>
                <a:ext cx="71045" cy="14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817" name="Ink 2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9163" y="6188075"/>
              <a:ext cx="333375" cy="242888"/>
            </p14:xfrm>
          </p:contentPart>
        </mc:Choice>
        <mc:Fallback>
          <p:pic>
            <p:nvPicPr>
              <p:cNvPr id="23817" name="Ink 2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59803" y="6178719"/>
                <a:ext cx="352096" cy="261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818" name="Ink 2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88275" y="6219825"/>
              <a:ext cx="503238" cy="331788"/>
            </p14:xfrm>
          </p:contentPart>
        </mc:Choice>
        <mc:Fallback>
          <p:pic>
            <p:nvPicPr>
              <p:cNvPr id="23818" name="Ink 2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78916" y="6210469"/>
                <a:ext cx="521956" cy="3505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30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47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AEBCAF-8903-455C-A5E7-8FEDEAF6F294}" type="slidenum">
              <a:rPr lang="en-US" smtClean="0">
                <a:ea typeface="굴림"/>
                <a:cs typeface="굴림"/>
              </a:rPr>
              <a:pPr/>
              <a:t>21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47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Physics: Stability</a:t>
            </a:r>
          </a:p>
        </p:txBody>
      </p:sp>
      <p:sp>
        <p:nvSpPr>
          <p:cNvPr id="2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202363" cy="4525963"/>
          </a:xfrm>
        </p:spPr>
        <p:txBody>
          <a:bodyPr/>
          <a:lstStyle/>
          <a:p>
            <a:r>
              <a:rPr lang="en-US" sz="2400" smtClean="0"/>
              <a:t>Long thin springs in compression are prone to buckling if the loads are too large</a:t>
            </a:r>
          </a:p>
          <a:p>
            <a:r>
              <a:rPr lang="en-US" sz="2400" smtClean="0"/>
              <a:t>Absolute stability (cannot buckle)</a:t>
            </a:r>
          </a:p>
          <a:p>
            <a:endParaRPr lang="en-US" sz="2400" smtClean="0"/>
          </a:p>
          <a:p>
            <a:endParaRPr lang="en-US" sz="2400" smtClean="0"/>
          </a:p>
          <a:p>
            <a:r>
              <a:rPr lang="el-GR" sz="240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400" smtClean="0">
                <a:cs typeface="Times New Roman" pitchFamily="18" charset="0"/>
              </a:rPr>
              <a:t> comes from end conditions (see Table 10-2)</a:t>
            </a:r>
          </a:p>
          <a:p>
            <a:pPr lvl="1"/>
            <a:r>
              <a:rPr lang="en-US" sz="2000" smtClean="0">
                <a:cs typeface="Times New Roman" pitchFamily="18" charset="0"/>
              </a:rPr>
              <a:t>Both ends clamped, </a:t>
            </a:r>
            <a:r>
              <a:rPr lang="el-GR" sz="200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smtClean="0">
                <a:cs typeface="Times New Roman" pitchFamily="18" charset="0"/>
              </a:rPr>
              <a:t> = 0.5</a:t>
            </a:r>
          </a:p>
          <a:p>
            <a:pPr lvl="1"/>
            <a:r>
              <a:rPr lang="en-US" sz="2000" smtClean="0">
                <a:cs typeface="Times New Roman" pitchFamily="18" charset="0"/>
              </a:rPr>
              <a:t>One end clamped, one end free, </a:t>
            </a:r>
            <a:r>
              <a:rPr lang="el-GR" sz="200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smtClean="0">
                <a:cs typeface="Times New Roman" pitchFamily="18" charset="0"/>
              </a:rPr>
              <a:t> = 0.707</a:t>
            </a:r>
          </a:p>
          <a:p>
            <a:pPr lvl="1"/>
            <a:r>
              <a:rPr lang="en-US" sz="2000" smtClean="0">
                <a:cs typeface="Times New Roman" pitchFamily="18" charset="0"/>
              </a:rPr>
              <a:t>Both ends hinged, </a:t>
            </a:r>
            <a:r>
              <a:rPr lang="el-GR" sz="200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smtClean="0">
                <a:cs typeface="Times New Roman" pitchFamily="18" charset="0"/>
              </a:rPr>
              <a:t> = 1.0</a:t>
            </a:r>
            <a:endParaRPr lang="el-GR" sz="2000" smtClean="0">
              <a:cs typeface="Times New Roman" pitchFamily="18" charset="0"/>
            </a:endParaRPr>
          </a:p>
        </p:txBody>
      </p:sp>
      <p:sp>
        <p:nvSpPr>
          <p:cNvPr id="24760" name="Rectangle 4"/>
          <p:cNvSpPr>
            <a:spLocks noChangeArrowheads="1"/>
          </p:cNvSpPr>
          <p:nvPr/>
        </p:nvSpPr>
        <p:spPr bwMode="auto">
          <a:xfrm>
            <a:off x="6615113" y="6451600"/>
            <a:ext cx="1928812" cy="374650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grpSp>
        <p:nvGrpSpPr>
          <p:cNvPr id="353285" name="Group 5"/>
          <p:cNvGrpSpPr>
            <a:grpSpLocks/>
          </p:cNvGrpSpPr>
          <p:nvPr/>
        </p:nvGrpSpPr>
        <p:grpSpPr bwMode="auto">
          <a:xfrm>
            <a:off x="6619875" y="1851025"/>
            <a:ext cx="1928813" cy="4806950"/>
            <a:chOff x="3890" y="1166"/>
            <a:chExt cx="1215" cy="3028"/>
          </a:xfrm>
        </p:grpSpPr>
        <p:sp>
          <p:nvSpPr>
            <p:cNvPr id="353286" name="Rectangle 6"/>
            <p:cNvSpPr>
              <a:spLocks noChangeArrowheads="1"/>
            </p:cNvSpPr>
            <p:nvPr/>
          </p:nvSpPr>
          <p:spPr bwMode="auto">
            <a:xfrm rot="-301604">
              <a:off x="4123" y="3928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87" name="Rectangle 7"/>
            <p:cNvSpPr>
              <a:spLocks noChangeArrowheads="1"/>
            </p:cNvSpPr>
            <p:nvPr/>
          </p:nvSpPr>
          <p:spPr bwMode="auto">
            <a:xfrm rot="-301604">
              <a:off x="4117" y="3791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88" name="Rectangle 8"/>
            <p:cNvSpPr>
              <a:spLocks noChangeArrowheads="1"/>
            </p:cNvSpPr>
            <p:nvPr/>
          </p:nvSpPr>
          <p:spPr bwMode="auto">
            <a:xfrm rot="-301604">
              <a:off x="4117" y="3654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89" name="Rectangle 9"/>
            <p:cNvSpPr>
              <a:spLocks noChangeArrowheads="1"/>
            </p:cNvSpPr>
            <p:nvPr/>
          </p:nvSpPr>
          <p:spPr bwMode="auto">
            <a:xfrm rot="-301604">
              <a:off x="4117" y="3518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0" name="Rectangle 10"/>
            <p:cNvSpPr>
              <a:spLocks noChangeArrowheads="1"/>
            </p:cNvSpPr>
            <p:nvPr/>
          </p:nvSpPr>
          <p:spPr bwMode="auto">
            <a:xfrm rot="-301604">
              <a:off x="4117" y="3381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1" name="Rectangle 11"/>
            <p:cNvSpPr>
              <a:spLocks noChangeArrowheads="1"/>
            </p:cNvSpPr>
            <p:nvPr/>
          </p:nvSpPr>
          <p:spPr bwMode="auto">
            <a:xfrm rot="-301604">
              <a:off x="4117" y="3244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2" name="Rectangle 12"/>
            <p:cNvSpPr>
              <a:spLocks noChangeArrowheads="1"/>
            </p:cNvSpPr>
            <p:nvPr/>
          </p:nvSpPr>
          <p:spPr bwMode="auto">
            <a:xfrm rot="-301604">
              <a:off x="4117" y="3107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3" name="Rectangle 13"/>
            <p:cNvSpPr>
              <a:spLocks noChangeArrowheads="1"/>
            </p:cNvSpPr>
            <p:nvPr/>
          </p:nvSpPr>
          <p:spPr bwMode="auto">
            <a:xfrm rot="-301604">
              <a:off x="4117" y="2970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53" name="Line 14"/>
            <p:cNvSpPr>
              <a:spLocks noChangeShapeType="1"/>
            </p:cNvSpPr>
            <p:nvPr/>
          </p:nvSpPr>
          <p:spPr bwMode="auto">
            <a:xfrm>
              <a:off x="4509" y="2856"/>
              <a:ext cx="1" cy="1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4" name="Oval 15"/>
            <p:cNvSpPr>
              <a:spLocks noChangeArrowheads="1"/>
            </p:cNvSpPr>
            <p:nvPr/>
          </p:nvSpPr>
          <p:spPr bwMode="auto">
            <a:xfrm rot="-301604">
              <a:off x="4844" y="3757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296" name="Rectangle 16"/>
            <p:cNvSpPr>
              <a:spLocks noChangeArrowheads="1"/>
            </p:cNvSpPr>
            <p:nvPr/>
          </p:nvSpPr>
          <p:spPr bwMode="auto">
            <a:xfrm rot="301604" flipV="1">
              <a:off x="4117" y="3860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7" name="Oval 17"/>
            <p:cNvSpPr>
              <a:spLocks noChangeArrowheads="1"/>
            </p:cNvSpPr>
            <p:nvPr/>
          </p:nvSpPr>
          <p:spPr bwMode="auto">
            <a:xfrm rot="301604" flipV="1">
              <a:off x="4063" y="3826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298" name="Oval 18"/>
            <p:cNvSpPr>
              <a:spLocks noChangeArrowheads="1"/>
            </p:cNvSpPr>
            <p:nvPr/>
          </p:nvSpPr>
          <p:spPr bwMode="auto">
            <a:xfrm rot="301604" flipV="1">
              <a:off x="4846" y="3893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58" name="Oval 19"/>
            <p:cNvSpPr>
              <a:spLocks noChangeArrowheads="1"/>
            </p:cNvSpPr>
            <p:nvPr/>
          </p:nvSpPr>
          <p:spPr bwMode="auto">
            <a:xfrm rot="-301604">
              <a:off x="4844" y="3621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00" name="Rectangle 20"/>
            <p:cNvSpPr>
              <a:spLocks noChangeArrowheads="1"/>
            </p:cNvSpPr>
            <p:nvPr/>
          </p:nvSpPr>
          <p:spPr bwMode="auto">
            <a:xfrm rot="301604" flipV="1">
              <a:off x="4117" y="3723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01" name="Oval 21"/>
            <p:cNvSpPr>
              <a:spLocks noChangeArrowheads="1"/>
            </p:cNvSpPr>
            <p:nvPr/>
          </p:nvSpPr>
          <p:spPr bwMode="auto">
            <a:xfrm rot="301604" flipV="1">
              <a:off x="4063" y="3689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02" name="Oval 22"/>
            <p:cNvSpPr>
              <a:spLocks noChangeArrowheads="1"/>
            </p:cNvSpPr>
            <p:nvPr/>
          </p:nvSpPr>
          <p:spPr bwMode="auto">
            <a:xfrm rot="301604" flipV="1">
              <a:off x="4846" y="3757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62" name="Oval 23"/>
            <p:cNvSpPr>
              <a:spLocks noChangeArrowheads="1"/>
            </p:cNvSpPr>
            <p:nvPr/>
          </p:nvSpPr>
          <p:spPr bwMode="auto">
            <a:xfrm rot="-301604">
              <a:off x="4844" y="3484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04" name="Rectangle 24"/>
            <p:cNvSpPr>
              <a:spLocks noChangeArrowheads="1"/>
            </p:cNvSpPr>
            <p:nvPr/>
          </p:nvSpPr>
          <p:spPr bwMode="auto">
            <a:xfrm rot="301604" flipV="1">
              <a:off x="4117" y="3586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05" name="Oval 25"/>
            <p:cNvSpPr>
              <a:spLocks noChangeArrowheads="1"/>
            </p:cNvSpPr>
            <p:nvPr/>
          </p:nvSpPr>
          <p:spPr bwMode="auto">
            <a:xfrm rot="301604" flipV="1">
              <a:off x="4063" y="3552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06" name="Oval 26"/>
            <p:cNvSpPr>
              <a:spLocks noChangeArrowheads="1"/>
            </p:cNvSpPr>
            <p:nvPr/>
          </p:nvSpPr>
          <p:spPr bwMode="auto">
            <a:xfrm rot="301604" flipV="1">
              <a:off x="4846" y="3619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66" name="Oval 27"/>
            <p:cNvSpPr>
              <a:spLocks noChangeArrowheads="1"/>
            </p:cNvSpPr>
            <p:nvPr/>
          </p:nvSpPr>
          <p:spPr bwMode="auto">
            <a:xfrm rot="-301604">
              <a:off x="4844" y="3347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08" name="Rectangle 28"/>
            <p:cNvSpPr>
              <a:spLocks noChangeArrowheads="1"/>
            </p:cNvSpPr>
            <p:nvPr/>
          </p:nvSpPr>
          <p:spPr bwMode="auto">
            <a:xfrm rot="301604" flipV="1">
              <a:off x="4117" y="3449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09" name="Oval 29"/>
            <p:cNvSpPr>
              <a:spLocks noChangeArrowheads="1"/>
            </p:cNvSpPr>
            <p:nvPr/>
          </p:nvSpPr>
          <p:spPr bwMode="auto">
            <a:xfrm rot="301604" flipV="1">
              <a:off x="4063" y="3415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0" name="Oval 30"/>
            <p:cNvSpPr>
              <a:spLocks noChangeArrowheads="1"/>
            </p:cNvSpPr>
            <p:nvPr/>
          </p:nvSpPr>
          <p:spPr bwMode="auto">
            <a:xfrm rot="301604" flipV="1">
              <a:off x="4846" y="3482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70" name="Oval 31"/>
            <p:cNvSpPr>
              <a:spLocks noChangeArrowheads="1"/>
            </p:cNvSpPr>
            <p:nvPr/>
          </p:nvSpPr>
          <p:spPr bwMode="auto">
            <a:xfrm rot="-301604">
              <a:off x="4844" y="3210"/>
              <a:ext cx="99" cy="9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12" name="Rectangle 32"/>
            <p:cNvSpPr>
              <a:spLocks noChangeArrowheads="1"/>
            </p:cNvSpPr>
            <p:nvPr/>
          </p:nvSpPr>
          <p:spPr bwMode="auto">
            <a:xfrm rot="301604" flipV="1">
              <a:off x="4117" y="3312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3" name="Oval 33"/>
            <p:cNvSpPr>
              <a:spLocks noChangeArrowheads="1"/>
            </p:cNvSpPr>
            <p:nvPr/>
          </p:nvSpPr>
          <p:spPr bwMode="auto">
            <a:xfrm rot="301604" flipV="1">
              <a:off x="4063" y="3279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4" name="Oval 34"/>
            <p:cNvSpPr>
              <a:spLocks noChangeArrowheads="1"/>
            </p:cNvSpPr>
            <p:nvPr/>
          </p:nvSpPr>
          <p:spPr bwMode="auto">
            <a:xfrm rot="301604" flipV="1">
              <a:off x="4846" y="3346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74" name="Oval 35"/>
            <p:cNvSpPr>
              <a:spLocks noChangeArrowheads="1"/>
            </p:cNvSpPr>
            <p:nvPr/>
          </p:nvSpPr>
          <p:spPr bwMode="auto">
            <a:xfrm rot="-301604">
              <a:off x="4844" y="3074"/>
              <a:ext cx="99" cy="9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16" name="Rectangle 36"/>
            <p:cNvSpPr>
              <a:spLocks noChangeArrowheads="1"/>
            </p:cNvSpPr>
            <p:nvPr/>
          </p:nvSpPr>
          <p:spPr bwMode="auto">
            <a:xfrm rot="301604" flipV="1">
              <a:off x="4117" y="3175"/>
              <a:ext cx="778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7" name="Oval 37"/>
            <p:cNvSpPr>
              <a:spLocks noChangeArrowheads="1"/>
            </p:cNvSpPr>
            <p:nvPr/>
          </p:nvSpPr>
          <p:spPr bwMode="auto">
            <a:xfrm rot="301604" flipV="1">
              <a:off x="4063" y="3142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8" name="Oval 38"/>
            <p:cNvSpPr>
              <a:spLocks noChangeArrowheads="1"/>
            </p:cNvSpPr>
            <p:nvPr/>
          </p:nvSpPr>
          <p:spPr bwMode="auto">
            <a:xfrm rot="301604" flipV="1">
              <a:off x="4846" y="3209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19" name="Rectangle 39"/>
            <p:cNvSpPr>
              <a:spLocks noChangeArrowheads="1"/>
            </p:cNvSpPr>
            <p:nvPr/>
          </p:nvSpPr>
          <p:spPr bwMode="auto">
            <a:xfrm rot="301604" flipV="1">
              <a:off x="4117" y="3038"/>
              <a:ext cx="778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0" name="Oval 40"/>
            <p:cNvSpPr>
              <a:spLocks noChangeArrowheads="1"/>
            </p:cNvSpPr>
            <p:nvPr/>
          </p:nvSpPr>
          <p:spPr bwMode="auto">
            <a:xfrm rot="301604" flipV="1">
              <a:off x="4063" y="3004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1" name="Oval 41"/>
            <p:cNvSpPr>
              <a:spLocks noChangeArrowheads="1"/>
            </p:cNvSpPr>
            <p:nvPr/>
          </p:nvSpPr>
          <p:spPr bwMode="auto">
            <a:xfrm rot="301604" flipV="1">
              <a:off x="4846" y="3072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2" name="Rectangle 42"/>
            <p:cNvSpPr>
              <a:spLocks noChangeArrowheads="1"/>
            </p:cNvSpPr>
            <p:nvPr/>
          </p:nvSpPr>
          <p:spPr bwMode="auto">
            <a:xfrm flipV="1">
              <a:off x="4117" y="3966"/>
              <a:ext cx="444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3" name="Oval 43"/>
            <p:cNvSpPr>
              <a:spLocks noChangeArrowheads="1"/>
            </p:cNvSpPr>
            <p:nvPr/>
          </p:nvSpPr>
          <p:spPr bwMode="auto">
            <a:xfrm rot="301604" flipV="1">
              <a:off x="4065" y="3964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4" name="Rectangle 44"/>
            <p:cNvSpPr>
              <a:spLocks noChangeArrowheads="1"/>
            </p:cNvSpPr>
            <p:nvPr/>
          </p:nvSpPr>
          <p:spPr bwMode="auto">
            <a:xfrm rot="-301604">
              <a:off x="4115" y="2832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5" name="Rectangle 45"/>
            <p:cNvSpPr>
              <a:spLocks noChangeArrowheads="1"/>
            </p:cNvSpPr>
            <p:nvPr/>
          </p:nvSpPr>
          <p:spPr bwMode="auto">
            <a:xfrm rot="-301604">
              <a:off x="4108" y="2695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6" name="Rectangle 46"/>
            <p:cNvSpPr>
              <a:spLocks noChangeArrowheads="1"/>
            </p:cNvSpPr>
            <p:nvPr/>
          </p:nvSpPr>
          <p:spPr bwMode="auto">
            <a:xfrm rot="-301604">
              <a:off x="4108" y="2558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7" name="Rectangle 47"/>
            <p:cNvSpPr>
              <a:spLocks noChangeArrowheads="1"/>
            </p:cNvSpPr>
            <p:nvPr/>
          </p:nvSpPr>
          <p:spPr bwMode="auto">
            <a:xfrm rot="-301604">
              <a:off x="4108" y="2421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8" name="Rectangle 48"/>
            <p:cNvSpPr>
              <a:spLocks noChangeArrowheads="1"/>
            </p:cNvSpPr>
            <p:nvPr/>
          </p:nvSpPr>
          <p:spPr bwMode="auto">
            <a:xfrm rot="-301604">
              <a:off x="4108" y="2284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29" name="Rectangle 49"/>
            <p:cNvSpPr>
              <a:spLocks noChangeArrowheads="1"/>
            </p:cNvSpPr>
            <p:nvPr/>
          </p:nvSpPr>
          <p:spPr bwMode="auto">
            <a:xfrm rot="-301604">
              <a:off x="4108" y="2148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30" name="Rectangle 50"/>
            <p:cNvSpPr>
              <a:spLocks noChangeArrowheads="1"/>
            </p:cNvSpPr>
            <p:nvPr/>
          </p:nvSpPr>
          <p:spPr bwMode="auto">
            <a:xfrm rot="-301604">
              <a:off x="4108" y="2011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31" name="Rectangle 51"/>
            <p:cNvSpPr>
              <a:spLocks noChangeArrowheads="1"/>
            </p:cNvSpPr>
            <p:nvPr/>
          </p:nvSpPr>
          <p:spPr bwMode="auto">
            <a:xfrm rot="-301604">
              <a:off x="4108" y="1873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91" name="Line 52"/>
            <p:cNvSpPr>
              <a:spLocks noChangeShapeType="1"/>
            </p:cNvSpPr>
            <p:nvPr/>
          </p:nvSpPr>
          <p:spPr bwMode="auto">
            <a:xfrm>
              <a:off x="4501" y="1690"/>
              <a:ext cx="1" cy="1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2" name="Oval 53"/>
            <p:cNvSpPr>
              <a:spLocks noChangeArrowheads="1"/>
            </p:cNvSpPr>
            <p:nvPr/>
          </p:nvSpPr>
          <p:spPr bwMode="auto">
            <a:xfrm rot="-301604">
              <a:off x="4835" y="2661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34" name="Rectangle 54"/>
            <p:cNvSpPr>
              <a:spLocks noChangeArrowheads="1"/>
            </p:cNvSpPr>
            <p:nvPr/>
          </p:nvSpPr>
          <p:spPr bwMode="auto">
            <a:xfrm rot="301604" flipV="1">
              <a:off x="4108" y="2763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35" name="Oval 55"/>
            <p:cNvSpPr>
              <a:spLocks noChangeArrowheads="1"/>
            </p:cNvSpPr>
            <p:nvPr/>
          </p:nvSpPr>
          <p:spPr bwMode="auto">
            <a:xfrm rot="301604" flipV="1">
              <a:off x="4055" y="2729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36" name="Oval 56"/>
            <p:cNvSpPr>
              <a:spLocks noChangeArrowheads="1"/>
            </p:cNvSpPr>
            <p:nvPr/>
          </p:nvSpPr>
          <p:spPr bwMode="auto">
            <a:xfrm rot="301604" flipV="1">
              <a:off x="4838" y="2796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896" name="Oval 57"/>
            <p:cNvSpPr>
              <a:spLocks noChangeArrowheads="1"/>
            </p:cNvSpPr>
            <p:nvPr/>
          </p:nvSpPr>
          <p:spPr bwMode="auto">
            <a:xfrm rot="-301604">
              <a:off x="4835" y="2525"/>
              <a:ext cx="99" cy="9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38" name="Rectangle 58"/>
            <p:cNvSpPr>
              <a:spLocks noChangeArrowheads="1"/>
            </p:cNvSpPr>
            <p:nvPr/>
          </p:nvSpPr>
          <p:spPr bwMode="auto">
            <a:xfrm rot="301604" flipV="1">
              <a:off x="4108" y="2626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39" name="Oval 59"/>
            <p:cNvSpPr>
              <a:spLocks noChangeArrowheads="1"/>
            </p:cNvSpPr>
            <p:nvPr/>
          </p:nvSpPr>
          <p:spPr bwMode="auto">
            <a:xfrm rot="301604" flipV="1">
              <a:off x="4055" y="2593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40" name="Oval 60"/>
            <p:cNvSpPr>
              <a:spLocks noChangeArrowheads="1"/>
            </p:cNvSpPr>
            <p:nvPr/>
          </p:nvSpPr>
          <p:spPr bwMode="auto">
            <a:xfrm rot="301604" flipV="1">
              <a:off x="4838" y="2660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900" name="Oval 61"/>
            <p:cNvSpPr>
              <a:spLocks noChangeArrowheads="1"/>
            </p:cNvSpPr>
            <p:nvPr/>
          </p:nvSpPr>
          <p:spPr bwMode="auto">
            <a:xfrm rot="-301604">
              <a:off x="4835" y="2387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42" name="Rectangle 62"/>
            <p:cNvSpPr>
              <a:spLocks noChangeArrowheads="1"/>
            </p:cNvSpPr>
            <p:nvPr/>
          </p:nvSpPr>
          <p:spPr bwMode="auto">
            <a:xfrm rot="301604" flipV="1">
              <a:off x="4108" y="2490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43" name="Oval 63"/>
            <p:cNvSpPr>
              <a:spLocks noChangeArrowheads="1"/>
            </p:cNvSpPr>
            <p:nvPr/>
          </p:nvSpPr>
          <p:spPr bwMode="auto">
            <a:xfrm rot="301604" flipV="1">
              <a:off x="4055" y="2456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44" name="Oval 64"/>
            <p:cNvSpPr>
              <a:spLocks noChangeArrowheads="1"/>
            </p:cNvSpPr>
            <p:nvPr/>
          </p:nvSpPr>
          <p:spPr bwMode="auto">
            <a:xfrm rot="301604" flipV="1">
              <a:off x="4838" y="2523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904" name="Oval 65"/>
            <p:cNvSpPr>
              <a:spLocks noChangeArrowheads="1"/>
            </p:cNvSpPr>
            <p:nvPr/>
          </p:nvSpPr>
          <p:spPr bwMode="auto">
            <a:xfrm rot="-301604">
              <a:off x="4835" y="2251"/>
              <a:ext cx="99" cy="100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46" name="Rectangle 66"/>
            <p:cNvSpPr>
              <a:spLocks noChangeArrowheads="1"/>
            </p:cNvSpPr>
            <p:nvPr/>
          </p:nvSpPr>
          <p:spPr bwMode="auto">
            <a:xfrm rot="301604" flipV="1">
              <a:off x="4108" y="2352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47" name="Oval 67"/>
            <p:cNvSpPr>
              <a:spLocks noChangeArrowheads="1"/>
            </p:cNvSpPr>
            <p:nvPr/>
          </p:nvSpPr>
          <p:spPr bwMode="auto">
            <a:xfrm rot="301604" flipV="1">
              <a:off x="4055" y="2319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48" name="Oval 68"/>
            <p:cNvSpPr>
              <a:spLocks noChangeArrowheads="1"/>
            </p:cNvSpPr>
            <p:nvPr/>
          </p:nvSpPr>
          <p:spPr bwMode="auto">
            <a:xfrm rot="301604" flipV="1">
              <a:off x="4838" y="2386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908" name="Oval 69"/>
            <p:cNvSpPr>
              <a:spLocks noChangeArrowheads="1"/>
            </p:cNvSpPr>
            <p:nvPr/>
          </p:nvSpPr>
          <p:spPr bwMode="auto">
            <a:xfrm rot="-301604">
              <a:off x="4835" y="2114"/>
              <a:ext cx="99" cy="9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50" name="Rectangle 70"/>
            <p:cNvSpPr>
              <a:spLocks noChangeArrowheads="1"/>
            </p:cNvSpPr>
            <p:nvPr/>
          </p:nvSpPr>
          <p:spPr bwMode="auto">
            <a:xfrm rot="301604" flipV="1">
              <a:off x="4108" y="2216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1" name="Oval 71"/>
            <p:cNvSpPr>
              <a:spLocks noChangeArrowheads="1"/>
            </p:cNvSpPr>
            <p:nvPr/>
          </p:nvSpPr>
          <p:spPr bwMode="auto">
            <a:xfrm rot="301604" flipV="1">
              <a:off x="4055" y="2182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2" name="Oval 72"/>
            <p:cNvSpPr>
              <a:spLocks noChangeArrowheads="1"/>
            </p:cNvSpPr>
            <p:nvPr/>
          </p:nvSpPr>
          <p:spPr bwMode="auto">
            <a:xfrm rot="301604" flipV="1">
              <a:off x="4838" y="2249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912" name="Oval 73"/>
            <p:cNvSpPr>
              <a:spLocks noChangeArrowheads="1"/>
            </p:cNvSpPr>
            <p:nvPr/>
          </p:nvSpPr>
          <p:spPr bwMode="auto">
            <a:xfrm rot="-301604">
              <a:off x="4835" y="1977"/>
              <a:ext cx="99" cy="99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54" name="Rectangle 74"/>
            <p:cNvSpPr>
              <a:spLocks noChangeArrowheads="1"/>
            </p:cNvSpPr>
            <p:nvPr/>
          </p:nvSpPr>
          <p:spPr bwMode="auto">
            <a:xfrm rot="301604" flipV="1">
              <a:off x="4108" y="2079"/>
              <a:ext cx="779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5" name="Oval 75"/>
            <p:cNvSpPr>
              <a:spLocks noChangeArrowheads="1"/>
            </p:cNvSpPr>
            <p:nvPr/>
          </p:nvSpPr>
          <p:spPr bwMode="auto">
            <a:xfrm rot="301604" flipV="1">
              <a:off x="4055" y="2045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6" name="Oval 76"/>
            <p:cNvSpPr>
              <a:spLocks noChangeArrowheads="1"/>
            </p:cNvSpPr>
            <p:nvPr/>
          </p:nvSpPr>
          <p:spPr bwMode="auto">
            <a:xfrm rot="301604" flipV="1">
              <a:off x="4838" y="2112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7" name="Rectangle 77"/>
            <p:cNvSpPr>
              <a:spLocks noChangeArrowheads="1"/>
            </p:cNvSpPr>
            <p:nvPr/>
          </p:nvSpPr>
          <p:spPr bwMode="auto">
            <a:xfrm rot="301604" flipV="1">
              <a:off x="4108" y="1942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8" name="Oval 78"/>
            <p:cNvSpPr>
              <a:spLocks noChangeArrowheads="1"/>
            </p:cNvSpPr>
            <p:nvPr/>
          </p:nvSpPr>
          <p:spPr bwMode="auto">
            <a:xfrm rot="301604" flipV="1">
              <a:off x="4055" y="1908"/>
              <a:ext cx="99" cy="100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59" name="Oval 79"/>
            <p:cNvSpPr>
              <a:spLocks noChangeArrowheads="1"/>
            </p:cNvSpPr>
            <p:nvPr/>
          </p:nvSpPr>
          <p:spPr bwMode="auto">
            <a:xfrm rot="301604" flipV="1">
              <a:off x="4838" y="1976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60" name="Rectangle 80"/>
            <p:cNvSpPr>
              <a:spLocks noChangeArrowheads="1"/>
            </p:cNvSpPr>
            <p:nvPr/>
          </p:nvSpPr>
          <p:spPr bwMode="auto">
            <a:xfrm rot="301604" flipV="1">
              <a:off x="4113" y="2901"/>
              <a:ext cx="779" cy="100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61" name="Oval 81"/>
            <p:cNvSpPr>
              <a:spLocks noChangeArrowheads="1"/>
            </p:cNvSpPr>
            <p:nvPr/>
          </p:nvSpPr>
          <p:spPr bwMode="auto">
            <a:xfrm rot="301604" flipV="1">
              <a:off x="4846" y="2936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62" name="Oval 82"/>
            <p:cNvSpPr>
              <a:spLocks noChangeArrowheads="1"/>
            </p:cNvSpPr>
            <p:nvPr/>
          </p:nvSpPr>
          <p:spPr bwMode="auto">
            <a:xfrm rot="301604" flipV="1">
              <a:off x="4057" y="2868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4922" name="Line 83"/>
            <p:cNvSpPr>
              <a:spLocks noChangeShapeType="1"/>
            </p:cNvSpPr>
            <p:nvPr/>
          </p:nvSpPr>
          <p:spPr bwMode="auto">
            <a:xfrm>
              <a:off x="4477" y="1202"/>
              <a:ext cx="0" cy="37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23" name="Text Box 84"/>
            <p:cNvSpPr txBox="1">
              <a:spLocks noChangeArrowheads="1"/>
            </p:cNvSpPr>
            <p:nvPr/>
          </p:nvSpPr>
          <p:spPr bwMode="auto">
            <a:xfrm>
              <a:off x="4567" y="1166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24924" name="Rectangle 85"/>
            <p:cNvSpPr>
              <a:spLocks noChangeArrowheads="1"/>
            </p:cNvSpPr>
            <p:nvPr/>
          </p:nvSpPr>
          <p:spPr bwMode="auto">
            <a:xfrm>
              <a:off x="3890" y="1595"/>
              <a:ext cx="1215" cy="236"/>
            </a:xfrm>
            <a:prstGeom prst="rect">
              <a:avLst/>
            </a:prstGeom>
            <a:solidFill>
              <a:srgbClr val="00AE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53366" name="Rectangle 86"/>
            <p:cNvSpPr>
              <a:spLocks noChangeArrowheads="1"/>
            </p:cNvSpPr>
            <p:nvPr/>
          </p:nvSpPr>
          <p:spPr bwMode="auto">
            <a:xfrm flipV="1">
              <a:off x="4453" y="1841"/>
              <a:ext cx="444" cy="99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3367" name="Oval 87"/>
            <p:cNvSpPr>
              <a:spLocks noChangeArrowheads="1"/>
            </p:cNvSpPr>
            <p:nvPr/>
          </p:nvSpPr>
          <p:spPr bwMode="auto">
            <a:xfrm rot="301604" flipV="1">
              <a:off x="4838" y="1840"/>
              <a:ext cx="99" cy="99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53368" name="Rectangle 88"/>
          <p:cNvSpPr>
            <a:spLocks noChangeArrowheads="1"/>
          </p:cNvSpPr>
          <p:nvPr/>
        </p:nvSpPr>
        <p:spPr bwMode="auto">
          <a:xfrm>
            <a:off x="6516688" y="1773238"/>
            <a:ext cx="2627312" cy="5084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/>
            <a:endParaRPr lang="en-CA"/>
          </a:p>
        </p:txBody>
      </p:sp>
      <p:grpSp>
        <p:nvGrpSpPr>
          <p:cNvPr id="353369" name="Group 89"/>
          <p:cNvGrpSpPr>
            <a:grpSpLocks/>
          </p:cNvGrpSpPr>
          <p:nvPr/>
        </p:nvGrpSpPr>
        <p:grpSpPr bwMode="auto">
          <a:xfrm>
            <a:off x="6894513" y="1828800"/>
            <a:ext cx="2182812" cy="4627563"/>
            <a:chOff x="4063" y="1152"/>
            <a:chExt cx="1375" cy="2915"/>
          </a:xfrm>
        </p:grpSpPr>
        <p:grpSp>
          <p:nvGrpSpPr>
            <p:cNvPr id="24765" name="Group 90"/>
            <p:cNvGrpSpPr>
              <a:grpSpLocks/>
            </p:cNvGrpSpPr>
            <p:nvPr/>
          </p:nvGrpSpPr>
          <p:grpSpPr bwMode="auto">
            <a:xfrm>
              <a:off x="4063" y="1252"/>
              <a:ext cx="1375" cy="2815"/>
              <a:chOff x="2515" y="1378"/>
              <a:chExt cx="1375" cy="2815"/>
            </a:xfrm>
          </p:grpSpPr>
          <p:grpSp>
            <p:nvGrpSpPr>
              <p:cNvPr id="24767" name="Group 91"/>
              <p:cNvGrpSpPr>
                <a:grpSpLocks/>
              </p:cNvGrpSpPr>
              <p:nvPr/>
            </p:nvGrpSpPr>
            <p:grpSpPr bwMode="auto">
              <a:xfrm rot="60000">
                <a:off x="2791" y="1984"/>
                <a:ext cx="879" cy="317"/>
                <a:chOff x="2783" y="1972"/>
                <a:chExt cx="879" cy="317"/>
              </a:xfrm>
            </p:grpSpPr>
            <p:sp>
              <p:nvSpPr>
                <p:cNvPr id="353372" name="Rectangle 92"/>
                <p:cNvSpPr>
                  <a:spLocks noChangeArrowheads="1"/>
                </p:cNvSpPr>
                <p:nvPr/>
              </p:nvSpPr>
              <p:spPr bwMode="auto">
                <a:xfrm rot="358396">
                  <a:off x="2799" y="2148"/>
                  <a:ext cx="779" cy="99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3" name="Rectangle 93"/>
                <p:cNvSpPr>
                  <a:spLocks noChangeArrowheads="1"/>
                </p:cNvSpPr>
                <p:nvPr/>
              </p:nvSpPr>
              <p:spPr bwMode="auto">
                <a:xfrm rot="358396">
                  <a:off x="2834" y="2013"/>
                  <a:ext cx="779" cy="100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4118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4" name="Rectangle 94"/>
                <p:cNvSpPr>
                  <a:spLocks noChangeArrowheads="1"/>
                </p:cNvSpPr>
                <p:nvPr/>
              </p:nvSpPr>
              <p:spPr bwMode="auto">
                <a:xfrm rot="961604" flipV="1">
                  <a:off x="2819" y="2073"/>
                  <a:ext cx="779" cy="100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5" name="Oval 95"/>
                <p:cNvSpPr>
                  <a:spLocks noChangeArrowheads="1"/>
                </p:cNvSpPr>
                <p:nvPr/>
              </p:nvSpPr>
              <p:spPr bwMode="auto">
                <a:xfrm rot="961604" flipV="1">
                  <a:off x="2775" y="1972"/>
                  <a:ext cx="99" cy="10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6" name="Rectangle 96"/>
                <p:cNvSpPr>
                  <a:spLocks noChangeArrowheads="1"/>
                </p:cNvSpPr>
                <p:nvPr/>
              </p:nvSpPr>
              <p:spPr bwMode="auto">
                <a:xfrm rot="660000" flipV="1">
                  <a:off x="3181" y="2015"/>
                  <a:ext cx="444" cy="99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7" name="Oval 97"/>
                <p:cNvSpPr>
                  <a:spLocks noChangeArrowheads="1"/>
                </p:cNvSpPr>
                <p:nvPr/>
              </p:nvSpPr>
              <p:spPr bwMode="auto">
                <a:xfrm rot="901604" flipV="1">
                  <a:off x="3563" y="2047"/>
                  <a:ext cx="99" cy="10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353378" name="Oval 98"/>
                <p:cNvSpPr>
                  <a:spLocks noChangeArrowheads="1"/>
                </p:cNvSpPr>
                <p:nvPr/>
              </p:nvSpPr>
              <p:spPr bwMode="auto">
                <a:xfrm rot="901604" flipV="1">
                  <a:off x="3533" y="2190"/>
                  <a:ext cx="99" cy="9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0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algn="ctr" latinLnBrk="1">
                    <a:defRPr/>
                  </a:pPr>
                  <a:endParaRPr lang="en-CA">
                    <a:latin typeface="Segoe UI" pitchFamily="34" charset="0"/>
                    <a:ea typeface="굴림" pitchFamily="50" charset="-127"/>
                    <a:cs typeface="+mn-cs"/>
                  </a:endParaRPr>
                </a:p>
              </p:txBody>
            </p:sp>
          </p:grpSp>
          <p:sp>
            <p:nvSpPr>
              <p:cNvPr id="24768" name="Oval 99"/>
              <p:cNvSpPr>
                <a:spLocks noChangeArrowheads="1"/>
              </p:cNvSpPr>
              <p:nvPr/>
            </p:nvSpPr>
            <p:spPr bwMode="auto">
              <a:xfrm rot="298396">
                <a:off x="3487" y="2319"/>
                <a:ext cx="99" cy="99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380" name="Rectangle 100"/>
              <p:cNvSpPr>
                <a:spLocks noChangeArrowheads="1"/>
              </p:cNvSpPr>
              <p:nvPr/>
            </p:nvSpPr>
            <p:spPr bwMode="auto">
              <a:xfrm rot="358396">
                <a:off x="2781" y="2285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1" name="Rectangle 101"/>
              <p:cNvSpPr>
                <a:spLocks noChangeArrowheads="1"/>
              </p:cNvSpPr>
              <p:nvPr/>
            </p:nvSpPr>
            <p:spPr bwMode="auto">
              <a:xfrm rot="961604" flipV="1">
                <a:off x="2794" y="2217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2" name="Oval 102"/>
              <p:cNvSpPr>
                <a:spLocks noChangeArrowheads="1"/>
              </p:cNvSpPr>
              <p:nvPr/>
            </p:nvSpPr>
            <p:spPr bwMode="auto">
              <a:xfrm rot="901604" flipV="1">
                <a:off x="3509" y="2323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3" name="Rectangle 103"/>
              <p:cNvSpPr>
                <a:spLocks noChangeArrowheads="1"/>
              </p:cNvSpPr>
              <p:nvPr/>
            </p:nvSpPr>
            <p:spPr bwMode="auto">
              <a:xfrm rot="298396">
                <a:off x="2751" y="2412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4" name="Rectangle 104"/>
              <p:cNvSpPr>
                <a:spLocks noChangeArrowheads="1"/>
              </p:cNvSpPr>
              <p:nvPr/>
            </p:nvSpPr>
            <p:spPr bwMode="auto">
              <a:xfrm rot="901604" flipV="1">
                <a:off x="2764" y="2345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5" name="Oval 105"/>
              <p:cNvSpPr>
                <a:spLocks noChangeArrowheads="1"/>
              </p:cNvSpPr>
              <p:nvPr/>
            </p:nvSpPr>
            <p:spPr bwMode="auto">
              <a:xfrm rot="901604" flipV="1">
                <a:off x="2722" y="2242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6" name="Oval 106"/>
              <p:cNvSpPr>
                <a:spLocks noChangeArrowheads="1"/>
              </p:cNvSpPr>
              <p:nvPr/>
            </p:nvSpPr>
            <p:spPr bwMode="auto">
              <a:xfrm rot="901604" flipV="1">
                <a:off x="2747" y="2107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7" name="Oval 107"/>
              <p:cNvSpPr>
                <a:spLocks noChangeArrowheads="1"/>
              </p:cNvSpPr>
              <p:nvPr/>
            </p:nvSpPr>
            <p:spPr bwMode="auto">
              <a:xfrm rot="841604" flipV="1">
                <a:off x="3483" y="2448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88" name="Rectangle 108"/>
              <p:cNvSpPr>
                <a:spLocks noChangeArrowheads="1"/>
              </p:cNvSpPr>
              <p:nvPr/>
            </p:nvSpPr>
            <p:spPr bwMode="auto">
              <a:xfrm rot="238396">
                <a:off x="2723" y="2541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778" name="Oval 109"/>
              <p:cNvSpPr>
                <a:spLocks noChangeArrowheads="1"/>
              </p:cNvSpPr>
              <p:nvPr/>
            </p:nvSpPr>
            <p:spPr bwMode="auto">
              <a:xfrm rot="238396">
                <a:off x="3451" y="2565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390" name="Rectangle 110"/>
              <p:cNvSpPr>
                <a:spLocks noChangeArrowheads="1"/>
              </p:cNvSpPr>
              <p:nvPr/>
            </p:nvSpPr>
            <p:spPr bwMode="auto">
              <a:xfrm rot="841604" flipV="1">
                <a:off x="2733" y="2472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1" name="Oval 111"/>
              <p:cNvSpPr>
                <a:spLocks noChangeArrowheads="1"/>
              </p:cNvSpPr>
              <p:nvPr/>
            </p:nvSpPr>
            <p:spPr bwMode="auto">
              <a:xfrm rot="841604" flipV="1">
                <a:off x="2693" y="2378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2" name="Oval 112"/>
              <p:cNvSpPr>
                <a:spLocks noChangeArrowheads="1"/>
              </p:cNvSpPr>
              <p:nvPr/>
            </p:nvSpPr>
            <p:spPr bwMode="auto">
              <a:xfrm rot="841604" flipV="1">
                <a:off x="3454" y="2568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3" name="Rectangle 113"/>
              <p:cNvSpPr>
                <a:spLocks noChangeArrowheads="1"/>
              </p:cNvSpPr>
              <p:nvPr/>
            </p:nvSpPr>
            <p:spPr bwMode="auto">
              <a:xfrm rot="178396">
                <a:off x="2694" y="2669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783" name="Oval 114"/>
              <p:cNvSpPr>
                <a:spLocks noChangeArrowheads="1"/>
              </p:cNvSpPr>
              <p:nvPr/>
            </p:nvSpPr>
            <p:spPr bwMode="auto">
              <a:xfrm rot="178396">
                <a:off x="3421" y="2688"/>
                <a:ext cx="99" cy="99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395" name="Rectangle 115"/>
              <p:cNvSpPr>
                <a:spLocks noChangeArrowheads="1"/>
              </p:cNvSpPr>
              <p:nvPr/>
            </p:nvSpPr>
            <p:spPr bwMode="auto">
              <a:xfrm rot="781604" flipV="1">
                <a:off x="2703" y="2602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6" name="Oval 116"/>
              <p:cNvSpPr>
                <a:spLocks noChangeArrowheads="1"/>
              </p:cNvSpPr>
              <p:nvPr/>
            </p:nvSpPr>
            <p:spPr bwMode="auto">
              <a:xfrm rot="781604" flipV="1">
                <a:off x="2658" y="2513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7" name="Oval 117"/>
              <p:cNvSpPr>
                <a:spLocks noChangeArrowheads="1"/>
              </p:cNvSpPr>
              <p:nvPr/>
            </p:nvSpPr>
            <p:spPr bwMode="auto">
              <a:xfrm rot="781604" flipV="1">
                <a:off x="3423" y="2690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398" name="Rectangle 118"/>
              <p:cNvSpPr>
                <a:spLocks noChangeArrowheads="1"/>
              </p:cNvSpPr>
              <p:nvPr/>
            </p:nvSpPr>
            <p:spPr bwMode="auto">
              <a:xfrm rot="118396">
                <a:off x="2666" y="2800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788" name="Oval 119"/>
              <p:cNvSpPr>
                <a:spLocks noChangeArrowheads="1"/>
              </p:cNvSpPr>
              <p:nvPr/>
            </p:nvSpPr>
            <p:spPr bwMode="auto">
              <a:xfrm rot="118396">
                <a:off x="3395" y="2814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00" name="Rectangle 120"/>
              <p:cNvSpPr>
                <a:spLocks noChangeArrowheads="1"/>
              </p:cNvSpPr>
              <p:nvPr/>
            </p:nvSpPr>
            <p:spPr bwMode="auto">
              <a:xfrm rot="721604" flipV="1">
                <a:off x="2676" y="2731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1" name="Oval 121"/>
              <p:cNvSpPr>
                <a:spLocks noChangeArrowheads="1"/>
              </p:cNvSpPr>
              <p:nvPr/>
            </p:nvSpPr>
            <p:spPr bwMode="auto">
              <a:xfrm rot="721604" flipV="1">
                <a:off x="2629" y="2649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2" name="Oval 122"/>
              <p:cNvSpPr>
                <a:spLocks noChangeArrowheads="1"/>
              </p:cNvSpPr>
              <p:nvPr/>
            </p:nvSpPr>
            <p:spPr bwMode="auto">
              <a:xfrm rot="721604" flipV="1">
                <a:off x="3398" y="2813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3" name="Rectangle 123"/>
              <p:cNvSpPr>
                <a:spLocks noChangeArrowheads="1"/>
              </p:cNvSpPr>
              <p:nvPr/>
            </p:nvSpPr>
            <p:spPr bwMode="auto">
              <a:xfrm rot="58396">
                <a:off x="2647" y="2932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4" name="Rectangle 124"/>
              <p:cNvSpPr>
                <a:spLocks noChangeArrowheads="1"/>
              </p:cNvSpPr>
              <p:nvPr/>
            </p:nvSpPr>
            <p:spPr bwMode="auto">
              <a:xfrm rot="661604" flipV="1">
                <a:off x="2648" y="2861"/>
                <a:ext cx="779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5" name="Oval 125"/>
              <p:cNvSpPr>
                <a:spLocks noChangeArrowheads="1"/>
              </p:cNvSpPr>
              <p:nvPr/>
            </p:nvSpPr>
            <p:spPr bwMode="auto">
              <a:xfrm rot="661604" flipV="1">
                <a:off x="2602" y="2785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6" name="Oval 126"/>
              <p:cNvSpPr>
                <a:spLocks noChangeArrowheads="1"/>
              </p:cNvSpPr>
              <p:nvPr/>
            </p:nvSpPr>
            <p:spPr bwMode="auto">
              <a:xfrm rot="661604" flipV="1">
                <a:off x="3375" y="2935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7" name="Rectangle 127"/>
              <p:cNvSpPr>
                <a:spLocks noChangeArrowheads="1"/>
              </p:cNvSpPr>
              <p:nvPr/>
            </p:nvSpPr>
            <p:spPr bwMode="auto">
              <a:xfrm rot="-301604">
                <a:off x="2575" y="4056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8" name="Rectangle 128"/>
              <p:cNvSpPr>
                <a:spLocks noChangeArrowheads="1"/>
              </p:cNvSpPr>
              <p:nvPr/>
            </p:nvSpPr>
            <p:spPr bwMode="auto">
              <a:xfrm rot="-301604">
                <a:off x="2569" y="3919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09" name="Rectangle 129"/>
              <p:cNvSpPr>
                <a:spLocks noChangeArrowheads="1"/>
              </p:cNvSpPr>
              <p:nvPr/>
            </p:nvSpPr>
            <p:spPr bwMode="auto">
              <a:xfrm rot="301604" flipV="1">
                <a:off x="2569" y="3988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0" name="Oval 130"/>
              <p:cNvSpPr>
                <a:spLocks noChangeArrowheads="1"/>
              </p:cNvSpPr>
              <p:nvPr/>
            </p:nvSpPr>
            <p:spPr bwMode="auto">
              <a:xfrm rot="301604" flipV="1">
                <a:off x="2515" y="3954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1" name="Oval 131"/>
              <p:cNvSpPr>
                <a:spLocks noChangeArrowheads="1"/>
              </p:cNvSpPr>
              <p:nvPr/>
            </p:nvSpPr>
            <p:spPr bwMode="auto">
              <a:xfrm rot="301604" flipV="1">
                <a:off x="3298" y="4021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2" name="Rectangle 132"/>
              <p:cNvSpPr>
                <a:spLocks noChangeArrowheads="1"/>
              </p:cNvSpPr>
              <p:nvPr/>
            </p:nvSpPr>
            <p:spPr bwMode="auto">
              <a:xfrm flipV="1">
                <a:off x="2569" y="4094"/>
                <a:ext cx="444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3" name="Oval 133"/>
              <p:cNvSpPr>
                <a:spLocks noChangeArrowheads="1"/>
              </p:cNvSpPr>
              <p:nvPr/>
            </p:nvSpPr>
            <p:spPr bwMode="auto">
              <a:xfrm rot="301604" flipV="1">
                <a:off x="2517" y="4092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4" name="Rectangle 134"/>
              <p:cNvSpPr>
                <a:spLocks noChangeArrowheads="1"/>
              </p:cNvSpPr>
              <p:nvPr/>
            </p:nvSpPr>
            <p:spPr bwMode="auto">
              <a:xfrm rot="-241604">
                <a:off x="2574" y="3773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04" name="Oval 135"/>
              <p:cNvSpPr>
                <a:spLocks noChangeArrowheads="1"/>
              </p:cNvSpPr>
              <p:nvPr/>
            </p:nvSpPr>
            <p:spPr bwMode="auto">
              <a:xfrm rot="-241604">
                <a:off x="3299" y="3883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16" name="Rectangle 136"/>
              <p:cNvSpPr>
                <a:spLocks noChangeArrowheads="1"/>
              </p:cNvSpPr>
              <p:nvPr/>
            </p:nvSpPr>
            <p:spPr bwMode="auto">
              <a:xfrm rot="361604" flipV="1">
                <a:off x="2572" y="3842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7" name="Oval 137"/>
              <p:cNvSpPr>
                <a:spLocks noChangeArrowheads="1"/>
              </p:cNvSpPr>
              <p:nvPr/>
            </p:nvSpPr>
            <p:spPr bwMode="auto">
              <a:xfrm rot="361604" flipV="1">
                <a:off x="2519" y="3802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8" name="Oval 138"/>
              <p:cNvSpPr>
                <a:spLocks noChangeArrowheads="1"/>
              </p:cNvSpPr>
              <p:nvPr/>
            </p:nvSpPr>
            <p:spPr bwMode="auto">
              <a:xfrm rot="361604" flipV="1">
                <a:off x="3301" y="3883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19" name="Rectangle 139"/>
              <p:cNvSpPr>
                <a:spLocks noChangeArrowheads="1"/>
              </p:cNvSpPr>
              <p:nvPr/>
            </p:nvSpPr>
            <p:spPr bwMode="auto">
              <a:xfrm rot="-181604">
                <a:off x="2574" y="3628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09" name="Oval 140"/>
              <p:cNvSpPr>
                <a:spLocks noChangeArrowheads="1"/>
              </p:cNvSpPr>
              <p:nvPr/>
            </p:nvSpPr>
            <p:spPr bwMode="auto">
              <a:xfrm rot="-181604">
                <a:off x="3297" y="3745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21" name="Rectangle 141"/>
              <p:cNvSpPr>
                <a:spLocks noChangeArrowheads="1"/>
              </p:cNvSpPr>
              <p:nvPr/>
            </p:nvSpPr>
            <p:spPr bwMode="auto">
              <a:xfrm rot="421604" flipV="1">
                <a:off x="2572" y="3696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22" name="Oval 142"/>
              <p:cNvSpPr>
                <a:spLocks noChangeArrowheads="1"/>
              </p:cNvSpPr>
              <p:nvPr/>
            </p:nvSpPr>
            <p:spPr bwMode="auto">
              <a:xfrm rot="421604" flipV="1">
                <a:off x="2518" y="3649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23" name="Oval 143"/>
              <p:cNvSpPr>
                <a:spLocks noChangeArrowheads="1"/>
              </p:cNvSpPr>
              <p:nvPr/>
            </p:nvSpPr>
            <p:spPr bwMode="auto">
              <a:xfrm rot="421604" flipV="1">
                <a:off x="3299" y="3743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24" name="Rectangle 144"/>
              <p:cNvSpPr>
                <a:spLocks noChangeArrowheads="1"/>
              </p:cNvSpPr>
              <p:nvPr/>
            </p:nvSpPr>
            <p:spPr bwMode="auto">
              <a:xfrm rot="-121604">
                <a:off x="2581" y="3483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25" name="Rectangle 145"/>
              <p:cNvSpPr>
                <a:spLocks noChangeArrowheads="1"/>
              </p:cNvSpPr>
              <p:nvPr/>
            </p:nvSpPr>
            <p:spPr bwMode="auto">
              <a:xfrm rot="-121604">
                <a:off x="2590" y="3346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15" name="Oval 146"/>
              <p:cNvSpPr>
                <a:spLocks noChangeArrowheads="1"/>
              </p:cNvSpPr>
              <p:nvPr/>
            </p:nvSpPr>
            <p:spPr bwMode="auto">
              <a:xfrm rot="-121604">
                <a:off x="3302" y="3606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24816" name="Oval 147"/>
              <p:cNvSpPr>
                <a:spLocks noChangeArrowheads="1"/>
              </p:cNvSpPr>
              <p:nvPr/>
            </p:nvSpPr>
            <p:spPr bwMode="auto">
              <a:xfrm rot="-121604">
                <a:off x="3310" y="3469"/>
                <a:ext cx="99" cy="100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28" name="Rectangle 148"/>
              <p:cNvSpPr>
                <a:spLocks noChangeArrowheads="1"/>
              </p:cNvSpPr>
              <p:nvPr/>
            </p:nvSpPr>
            <p:spPr bwMode="auto">
              <a:xfrm rot="481604" flipV="1">
                <a:off x="2578" y="3551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29" name="Oval 149"/>
              <p:cNvSpPr>
                <a:spLocks noChangeArrowheads="1"/>
              </p:cNvSpPr>
              <p:nvPr/>
            </p:nvSpPr>
            <p:spPr bwMode="auto">
              <a:xfrm rot="481604" flipV="1">
                <a:off x="2527" y="3496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0" name="Oval 150"/>
              <p:cNvSpPr>
                <a:spLocks noChangeArrowheads="1"/>
              </p:cNvSpPr>
              <p:nvPr/>
            </p:nvSpPr>
            <p:spPr bwMode="auto">
              <a:xfrm rot="481604" flipV="1">
                <a:off x="3305" y="3604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1" name="Rectangle 151"/>
              <p:cNvSpPr>
                <a:spLocks noChangeArrowheads="1"/>
              </p:cNvSpPr>
              <p:nvPr/>
            </p:nvSpPr>
            <p:spPr bwMode="auto">
              <a:xfrm rot="481604" flipV="1">
                <a:off x="2585" y="3414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2" name="Oval 152"/>
              <p:cNvSpPr>
                <a:spLocks noChangeArrowheads="1"/>
              </p:cNvSpPr>
              <p:nvPr/>
            </p:nvSpPr>
            <p:spPr bwMode="auto">
              <a:xfrm rot="481604" flipV="1">
                <a:off x="2533" y="3360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3" name="Oval 153"/>
              <p:cNvSpPr>
                <a:spLocks noChangeArrowheads="1"/>
              </p:cNvSpPr>
              <p:nvPr/>
            </p:nvSpPr>
            <p:spPr bwMode="auto">
              <a:xfrm rot="481604" flipV="1">
                <a:off x="3312" y="3468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4" name="Rectangle 154"/>
              <p:cNvSpPr>
                <a:spLocks noChangeArrowheads="1"/>
              </p:cNvSpPr>
              <p:nvPr/>
            </p:nvSpPr>
            <p:spPr bwMode="auto">
              <a:xfrm rot="-61604">
                <a:off x="2610" y="3204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24" name="Oval 155"/>
              <p:cNvSpPr>
                <a:spLocks noChangeArrowheads="1"/>
              </p:cNvSpPr>
              <p:nvPr/>
            </p:nvSpPr>
            <p:spPr bwMode="auto">
              <a:xfrm rot="-61604">
                <a:off x="3328" y="3334"/>
                <a:ext cx="99" cy="99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36" name="Rectangle 156"/>
              <p:cNvSpPr>
                <a:spLocks noChangeArrowheads="1"/>
              </p:cNvSpPr>
              <p:nvPr/>
            </p:nvSpPr>
            <p:spPr bwMode="auto">
              <a:xfrm rot="541604" flipV="1">
                <a:off x="2605" y="3272"/>
                <a:ext cx="778" cy="99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7" name="Oval 157"/>
              <p:cNvSpPr>
                <a:spLocks noChangeArrowheads="1"/>
              </p:cNvSpPr>
              <p:nvPr/>
            </p:nvSpPr>
            <p:spPr bwMode="auto">
              <a:xfrm rot="541604" flipV="1">
                <a:off x="2555" y="3212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8" name="Oval 158"/>
              <p:cNvSpPr>
                <a:spLocks noChangeArrowheads="1"/>
              </p:cNvSpPr>
              <p:nvPr/>
            </p:nvSpPr>
            <p:spPr bwMode="auto">
              <a:xfrm rot="541604" flipV="1">
                <a:off x="3330" y="3333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39" name="Rectangle 159"/>
              <p:cNvSpPr>
                <a:spLocks noChangeArrowheads="1"/>
              </p:cNvSpPr>
              <p:nvPr/>
            </p:nvSpPr>
            <p:spPr bwMode="auto">
              <a:xfrm rot="-1604">
                <a:off x="2625" y="3062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4118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29" name="Oval 160"/>
              <p:cNvSpPr>
                <a:spLocks noChangeArrowheads="1"/>
              </p:cNvSpPr>
              <p:nvPr/>
            </p:nvSpPr>
            <p:spPr bwMode="auto">
              <a:xfrm rot="-1604">
                <a:off x="3343" y="3200"/>
                <a:ext cx="99" cy="99"/>
              </a:xfrm>
              <a:prstGeom prst="ellipse">
                <a:avLst/>
              </a:prstGeom>
              <a:solidFill>
                <a:srgbClr val="646464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  <p:sp>
            <p:nvSpPr>
              <p:cNvPr id="353441" name="Rectangle 161"/>
              <p:cNvSpPr>
                <a:spLocks noChangeArrowheads="1"/>
              </p:cNvSpPr>
              <p:nvPr/>
            </p:nvSpPr>
            <p:spPr bwMode="auto">
              <a:xfrm rot="601604" flipV="1">
                <a:off x="2620" y="3130"/>
                <a:ext cx="778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42" name="Oval 162"/>
              <p:cNvSpPr>
                <a:spLocks noChangeArrowheads="1"/>
              </p:cNvSpPr>
              <p:nvPr/>
            </p:nvSpPr>
            <p:spPr bwMode="auto">
              <a:xfrm rot="601604" flipV="1">
                <a:off x="2571" y="3062"/>
                <a:ext cx="99" cy="100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43" name="Oval 163"/>
              <p:cNvSpPr>
                <a:spLocks noChangeArrowheads="1"/>
              </p:cNvSpPr>
              <p:nvPr/>
            </p:nvSpPr>
            <p:spPr bwMode="auto">
              <a:xfrm rot="601604" flipV="1">
                <a:off x="3345" y="3198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44" name="Rectangle 164"/>
              <p:cNvSpPr>
                <a:spLocks noChangeArrowheads="1"/>
              </p:cNvSpPr>
              <p:nvPr/>
            </p:nvSpPr>
            <p:spPr bwMode="auto">
              <a:xfrm rot="601604" flipV="1">
                <a:off x="2629" y="2993"/>
                <a:ext cx="779" cy="100"/>
              </a:xfrm>
              <a:prstGeom prst="rect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45" name="Oval 165"/>
              <p:cNvSpPr>
                <a:spLocks noChangeArrowheads="1"/>
              </p:cNvSpPr>
              <p:nvPr/>
            </p:nvSpPr>
            <p:spPr bwMode="auto">
              <a:xfrm rot="601604" flipV="1">
                <a:off x="3357" y="3062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353446" name="Oval 166"/>
              <p:cNvSpPr>
                <a:spLocks noChangeArrowheads="1"/>
              </p:cNvSpPr>
              <p:nvPr/>
            </p:nvSpPr>
            <p:spPr bwMode="auto">
              <a:xfrm rot="601604" flipV="1">
                <a:off x="2575" y="2926"/>
                <a:ext cx="99" cy="99"/>
              </a:xfrm>
              <a:prstGeom prst="ellipse">
                <a:avLst/>
              </a:prstGeom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0"/>
                      <a:invGamma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 latinLnBrk="1">
                  <a:defRPr/>
                </a:pPr>
                <a:endParaRPr lang="en-CA">
                  <a:latin typeface="Segoe UI" pitchFamily="34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4836" name="Line 167"/>
              <p:cNvSpPr>
                <a:spLocks noChangeShapeType="1"/>
              </p:cNvSpPr>
              <p:nvPr/>
            </p:nvSpPr>
            <p:spPr bwMode="auto">
              <a:xfrm rot="682269">
                <a:off x="3250" y="1378"/>
                <a:ext cx="75" cy="36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7" name="Rectangle 168"/>
              <p:cNvSpPr>
                <a:spLocks noChangeArrowheads="1"/>
              </p:cNvSpPr>
              <p:nvPr/>
            </p:nvSpPr>
            <p:spPr bwMode="auto">
              <a:xfrm rot="682269">
                <a:off x="2675" y="1763"/>
                <a:ext cx="1215" cy="236"/>
              </a:xfrm>
              <a:prstGeom prst="rect">
                <a:avLst/>
              </a:prstGeom>
              <a:solidFill>
                <a:srgbClr val="00A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1"/>
                <a:endParaRPr lang="en-CA"/>
              </a:p>
            </p:txBody>
          </p:sp>
        </p:grpSp>
        <p:sp>
          <p:nvSpPr>
            <p:cNvPr id="24766" name="Text Box 169"/>
            <p:cNvSpPr txBox="1">
              <a:spLocks noChangeArrowheads="1"/>
            </p:cNvSpPr>
            <p:nvPr/>
          </p:nvSpPr>
          <p:spPr bwMode="auto">
            <a:xfrm>
              <a:off x="4885" y="1152"/>
              <a:ext cx="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</p:grpSp>
      <p:graphicFrame>
        <p:nvGraphicFramePr>
          <p:cNvPr id="24755" name="Object 179"/>
          <p:cNvGraphicFramePr>
            <a:graphicFrameLocks noChangeAspect="1"/>
          </p:cNvGraphicFramePr>
          <p:nvPr/>
        </p:nvGraphicFramePr>
        <p:xfrm>
          <a:off x="1273175" y="3270250"/>
          <a:ext cx="170815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0" name="Equation" r:id="rId3" imgW="914400" imgH="393700" progId="">
                  <p:embed/>
                </p:oleObj>
              </mc:Choice>
              <mc:Fallback>
                <p:oleObj name="Equation" r:id="rId3" imgW="914400" imgH="393700" progId="">
                  <p:embed/>
                  <p:pic>
                    <p:nvPicPr>
                      <p:cNvPr id="0" name="Picture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270250"/>
                        <a:ext cx="170815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64" name="Text Box 171"/>
          <p:cNvSpPr txBox="1">
            <a:spLocks noChangeArrowheads="1"/>
          </p:cNvSpPr>
          <p:nvPr/>
        </p:nvSpPr>
        <p:spPr bwMode="auto">
          <a:xfrm>
            <a:off x="5254625" y="6583363"/>
            <a:ext cx="8524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>
                <a:solidFill>
                  <a:srgbClr val="000099"/>
                </a:solidFill>
                <a:latin typeface="Helvetica" pitchFamily="34" charset="0"/>
              </a:rPr>
              <a:t>For steels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928" name="Ink 3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3287713"/>
              <a:ext cx="180975" cy="273050"/>
            </p14:xfrm>
          </p:contentPart>
        </mc:Choice>
        <mc:Fallback>
          <p:pic>
            <p:nvPicPr>
              <p:cNvPr id="24928" name="Ink 3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2833" y="3278347"/>
                <a:ext cx="199684" cy="2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929" name="Ink 3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5413" y="3278188"/>
              <a:ext cx="214312" cy="279400"/>
            </p14:xfrm>
          </p:contentPart>
        </mc:Choice>
        <mc:Fallback>
          <p:pic>
            <p:nvPicPr>
              <p:cNvPr id="24929" name="Ink 3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6048" y="3268827"/>
                <a:ext cx="233042" cy="298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930" name="Ink 3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2925" y="3325813"/>
              <a:ext cx="109538" cy="177800"/>
            </p14:xfrm>
          </p:contentPart>
        </mc:Choice>
        <mc:Fallback>
          <p:pic>
            <p:nvPicPr>
              <p:cNvPr id="24930" name="Ink 3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3557" y="3316455"/>
                <a:ext cx="128275" cy="19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931" name="Ink 3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6138" y="3227388"/>
              <a:ext cx="209550" cy="344487"/>
            </p14:xfrm>
          </p:contentPart>
        </mc:Choice>
        <mc:Fallback>
          <p:pic>
            <p:nvPicPr>
              <p:cNvPr id="24931" name="Ink 3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6809" y="3218029"/>
                <a:ext cx="228209" cy="36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932" name="Ink 3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1413" y="3397250"/>
              <a:ext cx="12700" cy="250825"/>
            </p14:xfrm>
          </p:contentPart>
        </mc:Choice>
        <mc:Fallback>
          <p:pic>
            <p:nvPicPr>
              <p:cNvPr id="24932" name="Ink 3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43158" y="3387799"/>
                <a:ext cx="29210" cy="269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933" name="Ink 3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6663" y="3398838"/>
              <a:ext cx="361950" cy="204787"/>
            </p14:xfrm>
          </p:contentPart>
        </mc:Choice>
        <mc:Fallback>
          <p:pic>
            <p:nvPicPr>
              <p:cNvPr id="24933" name="Ink 3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7299" y="3389480"/>
                <a:ext cx="380678" cy="223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934" name="Ink 3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0875" y="3244850"/>
              <a:ext cx="387350" cy="315913"/>
            </p14:xfrm>
          </p:contentPart>
        </mc:Choice>
        <mc:Fallback>
          <p:pic>
            <p:nvPicPr>
              <p:cNvPr id="24934" name="Ink 3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21515" y="3235495"/>
                <a:ext cx="406070" cy="33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935" name="Ink 3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6025" y="3789363"/>
              <a:ext cx="379413" cy="366712"/>
            </p14:xfrm>
          </p:contentPart>
        </mc:Choice>
        <mc:Fallback>
          <p:pic>
            <p:nvPicPr>
              <p:cNvPr id="24935" name="Ink 3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6666" y="3780006"/>
                <a:ext cx="398132" cy="38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936" name="Ink 3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5925" y="3851275"/>
              <a:ext cx="209550" cy="301625"/>
            </p14:xfrm>
          </p:contentPart>
        </mc:Choice>
        <mc:Fallback>
          <p:pic>
            <p:nvPicPr>
              <p:cNvPr id="24936" name="Ink 3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16564" y="3841917"/>
                <a:ext cx="228273" cy="320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937" name="Ink 3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3275" y="3773488"/>
              <a:ext cx="280988" cy="234950"/>
            </p14:xfrm>
          </p:contentPart>
        </mc:Choice>
        <mc:Fallback>
          <p:pic>
            <p:nvPicPr>
              <p:cNvPr id="24937" name="Ink 3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03921" y="3764133"/>
                <a:ext cx="299697" cy="25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938" name="Ink 3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6025" y="3735388"/>
              <a:ext cx="258763" cy="273050"/>
            </p14:xfrm>
          </p:contentPart>
        </mc:Choice>
        <mc:Fallback>
          <p:pic>
            <p:nvPicPr>
              <p:cNvPr id="24938" name="Ink 3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16668" y="3726022"/>
                <a:ext cx="277477" cy="2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939" name="Ink 3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7675" y="3670300"/>
              <a:ext cx="611188" cy="307975"/>
            </p14:xfrm>
          </p:contentPart>
        </mc:Choice>
        <mc:Fallback>
          <p:pic>
            <p:nvPicPr>
              <p:cNvPr id="24939" name="Ink 3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18316" y="3660935"/>
                <a:ext cx="629905" cy="3267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890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B882350-C896-431D-A2BF-21EE2824462C}" type="slidenum">
              <a:rPr lang="en-US" smtClean="0">
                <a:ea typeface="굴림"/>
                <a:cs typeface="굴림"/>
              </a:rPr>
              <a:pPr/>
              <a:t>22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Stability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467100" cy="4525963"/>
          </a:xfrm>
        </p:spPr>
        <p:txBody>
          <a:bodyPr/>
          <a:lstStyle/>
          <a:p>
            <a:r>
              <a:rPr lang="en-US" smtClean="0"/>
              <a:t>For small deflections, springs can still be safe if absolute stability is not met</a:t>
            </a:r>
          </a:p>
        </p:txBody>
      </p:sp>
      <p:pic>
        <p:nvPicPr>
          <p:cNvPr id="89093" name="Picture 4" descr="325-springs-4 (buckling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3363" y="0"/>
            <a:ext cx="51006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4" name="Text Box 5"/>
          <p:cNvSpPr txBox="1">
            <a:spLocks noChangeArrowheads="1"/>
          </p:cNvSpPr>
          <p:nvPr/>
        </p:nvSpPr>
        <p:spPr bwMode="auto">
          <a:xfrm>
            <a:off x="7092950" y="6211888"/>
            <a:ext cx="8636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US"/>
              <a:t>L</a:t>
            </a:r>
            <a:r>
              <a:rPr lang="en-US" baseline="-25000"/>
              <a:t>0</a:t>
            </a:r>
            <a:r>
              <a:rPr lang="en-US"/>
              <a:t>/D</a:t>
            </a:r>
            <a:r>
              <a:rPr lang="en-US" sz="2400"/>
              <a:t> </a:t>
            </a:r>
          </a:p>
        </p:txBody>
      </p:sp>
      <p:sp>
        <p:nvSpPr>
          <p:cNvPr id="89095" name="Text Box 6"/>
          <p:cNvSpPr txBox="1">
            <a:spLocks noChangeArrowheads="1"/>
          </p:cNvSpPr>
          <p:nvPr/>
        </p:nvSpPr>
        <p:spPr bwMode="auto">
          <a:xfrm rot="-5400000">
            <a:off x="3786981" y="1551782"/>
            <a:ext cx="1138237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US"/>
              <a:t>y</a:t>
            </a:r>
            <a:r>
              <a:rPr lang="en-US" baseline="-25000"/>
              <a:t>crit</a:t>
            </a:r>
            <a:r>
              <a:rPr lang="en-US"/>
              <a:t>/L</a:t>
            </a:r>
            <a:r>
              <a:rPr lang="en-US" baseline="-25000"/>
              <a:t>0</a:t>
            </a:r>
            <a:r>
              <a:rPr lang="en-US" sz="240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01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4F89B1F-16B4-4364-8008-300B9F69A29F}" type="slidenum">
              <a:rPr lang="en-US" smtClean="0">
                <a:ea typeface="굴림"/>
                <a:cs typeface="굴림"/>
              </a:rPr>
              <a:pPr/>
              <a:t>23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Physics: Spring Surge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Compression waves traveling back and forth along the spring are generated</a:t>
            </a:r>
          </a:p>
        </p:txBody>
      </p:sp>
      <p:pic>
        <p:nvPicPr>
          <p:cNvPr id="90117" name="Picture 4" descr="shi20361_1005"/>
          <p:cNvPicPr preferRelativeResize="0">
            <a:picLocks noChangeAspect="1" noChangeArrowheads="1"/>
          </p:cNvPicPr>
          <p:nvPr/>
        </p:nvPicPr>
        <p:blipFill>
          <a:blip r:embed="rId2"/>
          <a:srcRect t="2530"/>
          <a:stretch>
            <a:fillRect/>
          </a:stretch>
        </p:blipFill>
        <p:spPr bwMode="auto">
          <a:xfrm>
            <a:off x="900113" y="2924175"/>
            <a:ext cx="32512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2852738"/>
            <a:ext cx="30289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76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C9747D-1E1C-444B-BFCE-7C0A09E335B2}" type="slidenum">
              <a:rPr lang="en-US" smtClean="0">
                <a:ea typeface="굴림"/>
                <a:cs typeface="굴림"/>
              </a:rPr>
              <a:pPr/>
              <a:t>24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76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Physics: Spring Surge</a:t>
            </a:r>
          </a:p>
        </p:txBody>
      </p:sp>
      <p:sp>
        <p:nvSpPr>
          <p:cNvPr id="276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First fundamental frequency</a:t>
            </a:r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When the application involves rapid reciprocating motion the natural frequency of the spring should not be close to that of the applied force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smtClean="0">
                <a:solidFill>
                  <a:schemeClr val="accent2"/>
                </a:solidFill>
              </a:rPr>
              <a:t> </a:t>
            </a:r>
          </a:p>
        </p:txBody>
      </p:sp>
      <p:graphicFrame>
        <p:nvGraphicFramePr>
          <p:cNvPr id="27666" name="Object 18"/>
          <p:cNvGraphicFramePr>
            <a:graphicFrameLocks noChangeAspect="1"/>
          </p:cNvGraphicFramePr>
          <p:nvPr/>
        </p:nvGraphicFramePr>
        <p:xfrm>
          <a:off x="4500563" y="2133600"/>
          <a:ext cx="21304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name="Equation" r:id="rId3" imgW="1054100" imgH="419100" progId="Equation.3">
                  <p:embed/>
                </p:oleObj>
              </mc:Choice>
              <mc:Fallback>
                <p:oleObj name="Equation" r:id="rId3" imgW="1054100" imgH="4191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133600"/>
                        <a:ext cx="2130425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7" name="Object 19"/>
          <p:cNvGraphicFramePr>
            <a:graphicFrameLocks noChangeAspect="1"/>
          </p:cNvGraphicFramePr>
          <p:nvPr/>
        </p:nvGraphicFramePr>
        <p:xfrm>
          <a:off x="1187450" y="2133600"/>
          <a:ext cx="135096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5" imgW="723586" imgH="444307" progId="Equation.3">
                  <p:embed/>
                </p:oleObj>
              </mc:Choice>
              <mc:Fallback>
                <p:oleObj name="Equation" r:id="rId5" imgW="723586" imgH="444307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133600"/>
                        <a:ext cx="1350963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6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200" y="2828925"/>
              <a:ext cx="496888" cy="506413"/>
            </p14:xfrm>
          </p:contentPart>
        </mc:Choice>
        <mc:Fallback>
          <p:pic>
            <p:nvPicPr>
              <p:cNvPr id="276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1838" y="2819567"/>
                <a:ext cx="515611" cy="525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67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0063" y="2079625"/>
              <a:ext cx="234950" cy="269875"/>
            </p14:xfrm>
          </p:contentPart>
        </mc:Choice>
        <mc:Fallback>
          <p:pic>
            <p:nvPicPr>
              <p:cNvPr id="2767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0708" y="2070269"/>
                <a:ext cx="253660" cy="28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67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0750" y="2001838"/>
              <a:ext cx="619125" cy="438150"/>
            </p14:xfrm>
          </p:contentPart>
        </mc:Choice>
        <mc:Fallback>
          <p:pic>
            <p:nvPicPr>
              <p:cNvPr id="2767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1391" y="1992477"/>
                <a:ext cx="637843" cy="456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67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2900" y="2840038"/>
              <a:ext cx="222250" cy="309562"/>
            </p14:xfrm>
          </p:contentPart>
        </mc:Choice>
        <mc:Fallback>
          <p:pic>
            <p:nvPicPr>
              <p:cNvPr id="2767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3535" y="2830679"/>
                <a:ext cx="240981" cy="3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67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2313" y="2774950"/>
              <a:ext cx="66675" cy="217488"/>
            </p14:xfrm>
          </p:contentPart>
        </mc:Choice>
        <mc:Fallback>
          <p:pic>
            <p:nvPicPr>
              <p:cNvPr id="2767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2892" y="2765588"/>
                <a:ext cx="85518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67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1063" y="2724150"/>
              <a:ext cx="188912" cy="280988"/>
            </p14:xfrm>
          </p:contentPart>
        </mc:Choice>
        <mc:Fallback>
          <p:pic>
            <p:nvPicPr>
              <p:cNvPr id="2767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11707" y="2714796"/>
                <a:ext cx="207623" cy="29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67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2050" y="2805113"/>
              <a:ext cx="182563" cy="196850"/>
            </p14:xfrm>
          </p:contentPart>
        </mc:Choice>
        <mc:Fallback>
          <p:pic>
            <p:nvPicPr>
              <p:cNvPr id="2767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92688" y="2795756"/>
                <a:ext cx="201287" cy="21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768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1450" y="2787650"/>
              <a:ext cx="558800" cy="300038"/>
            </p14:xfrm>
          </p:contentPart>
        </mc:Choice>
        <mc:Fallback>
          <p:pic>
            <p:nvPicPr>
              <p:cNvPr id="2768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72089" y="2778285"/>
                <a:ext cx="577523" cy="31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68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3450" y="1739900"/>
              <a:ext cx="939800" cy="566738"/>
            </p14:xfrm>
          </p:contentPart>
        </mc:Choice>
        <mc:Fallback>
          <p:pic>
            <p:nvPicPr>
              <p:cNvPr id="2768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34092" y="1730538"/>
                <a:ext cx="958517" cy="585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68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7075" y="1654175"/>
              <a:ext cx="481013" cy="290513"/>
            </p14:xfrm>
          </p:contentPart>
        </mc:Choice>
        <mc:Fallback>
          <p:pic>
            <p:nvPicPr>
              <p:cNvPr id="2768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97714" y="1644815"/>
                <a:ext cx="499735" cy="309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68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3363" y="2170113"/>
              <a:ext cx="373062" cy="234950"/>
            </p14:xfrm>
          </p:contentPart>
        </mc:Choice>
        <mc:Fallback>
          <p:pic>
            <p:nvPicPr>
              <p:cNvPr id="2768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74000" y="2160758"/>
                <a:ext cx="391787" cy="25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68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3425" y="1960563"/>
              <a:ext cx="754063" cy="403225"/>
            </p14:xfrm>
          </p:contentPart>
        </mc:Choice>
        <mc:Fallback>
          <p:pic>
            <p:nvPicPr>
              <p:cNvPr id="2768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74067" y="1951202"/>
                <a:ext cx="772780" cy="421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68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72438" y="1958975"/>
              <a:ext cx="466725" cy="309563"/>
            </p14:xfrm>
          </p:contentPart>
        </mc:Choice>
        <mc:Fallback>
          <p:pic>
            <p:nvPicPr>
              <p:cNvPr id="2768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63075" y="1949605"/>
                <a:ext cx="485452" cy="328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768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6175" y="2306638"/>
              <a:ext cx="717550" cy="417512"/>
            </p14:xfrm>
          </p:contentPart>
        </mc:Choice>
        <mc:Fallback>
          <p:pic>
            <p:nvPicPr>
              <p:cNvPr id="2768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86805" y="2297280"/>
                <a:ext cx="736291" cy="43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68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0575" y="4899025"/>
              <a:ext cx="696913" cy="346075"/>
            </p14:xfrm>
          </p:contentPart>
        </mc:Choice>
        <mc:Fallback>
          <p:pic>
            <p:nvPicPr>
              <p:cNvPr id="2768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51216" y="4889662"/>
                <a:ext cx="715632" cy="364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68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0550" y="4845050"/>
              <a:ext cx="858838" cy="455613"/>
            </p14:xfrm>
          </p:contentPart>
        </mc:Choice>
        <mc:Fallback>
          <p:pic>
            <p:nvPicPr>
              <p:cNvPr id="2768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21191" y="4835678"/>
                <a:ext cx="877555" cy="474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68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9900" y="4813300"/>
              <a:ext cx="952500" cy="330200"/>
            </p14:xfrm>
          </p:contentPart>
        </mc:Choice>
        <mc:Fallback>
          <p:pic>
            <p:nvPicPr>
              <p:cNvPr id="2768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0541" y="4804088"/>
                <a:ext cx="971219" cy="348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69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2750" y="4799013"/>
              <a:ext cx="1020763" cy="492125"/>
            </p14:xfrm>
          </p:contentPart>
        </mc:Choice>
        <mc:Fallback>
          <p:pic>
            <p:nvPicPr>
              <p:cNvPr id="2769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83389" y="4789653"/>
                <a:ext cx="1039486" cy="51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769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3550" y="4748213"/>
              <a:ext cx="192088" cy="234950"/>
            </p14:xfrm>
          </p:contentPart>
        </mc:Choice>
        <mc:Fallback>
          <p:pic>
            <p:nvPicPr>
              <p:cNvPr id="2769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04215" y="4738901"/>
                <a:ext cx="210758" cy="253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69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4400" y="4640263"/>
              <a:ext cx="652463" cy="493712"/>
            </p14:xfrm>
          </p:contentPart>
        </mc:Choice>
        <mc:Fallback>
          <p:pic>
            <p:nvPicPr>
              <p:cNvPr id="2769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55038" y="4630900"/>
                <a:ext cx="671187" cy="5124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87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51E10AB-1C15-430F-A8FD-E701951214E0}" type="slidenum">
              <a:rPr lang="en-US" smtClean="0">
                <a:ea typeface="굴림"/>
                <a:cs typeface="굴림"/>
              </a:rPr>
              <a:pPr/>
              <a:t>25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8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for Fatigue Loading</a:t>
            </a:r>
          </a:p>
        </p:txBody>
      </p:sp>
      <p:sp>
        <p:nvSpPr>
          <p:cNvPr id="28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5425"/>
            <a:ext cx="8229600" cy="4525963"/>
          </a:xfrm>
        </p:spPr>
        <p:txBody>
          <a:bodyPr/>
          <a:lstStyle/>
          <a:p>
            <a:r>
              <a:rPr lang="en-US" b="1" smtClean="0"/>
              <a:t>Goal:</a:t>
            </a:r>
            <a:r>
              <a:rPr lang="en-US" smtClean="0"/>
              <a:t> Check if safety factor is sufficient</a:t>
            </a:r>
          </a:p>
          <a:p>
            <a:r>
              <a:rPr lang="en-US" smtClean="0"/>
              <a:t>Mean and alternating loads and stresses on springs</a:t>
            </a:r>
          </a:p>
          <a:p>
            <a:pPr lvl="1">
              <a:buFont typeface="Arial" charset="0"/>
              <a:buNone/>
            </a:pPr>
            <a:endParaRPr lang="en-US" smtClean="0"/>
          </a:p>
        </p:txBody>
      </p:sp>
      <p:sp>
        <p:nvSpPr>
          <p:cNvPr id="28732" name="Line 4"/>
          <p:cNvSpPr>
            <a:spLocks noChangeShapeType="1"/>
          </p:cNvSpPr>
          <p:nvPr/>
        </p:nvSpPr>
        <p:spPr bwMode="auto">
          <a:xfrm flipV="1">
            <a:off x="1479550" y="3784600"/>
            <a:ext cx="0" cy="177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33" name="Line 5"/>
          <p:cNvSpPr>
            <a:spLocks noChangeShapeType="1"/>
          </p:cNvSpPr>
          <p:nvPr/>
        </p:nvSpPr>
        <p:spPr bwMode="auto">
          <a:xfrm>
            <a:off x="1477963" y="5568950"/>
            <a:ext cx="360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34" name="Text Box 6"/>
          <p:cNvSpPr txBox="1">
            <a:spLocks noChangeArrowheads="1"/>
          </p:cNvSpPr>
          <p:nvPr/>
        </p:nvSpPr>
        <p:spPr bwMode="auto">
          <a:xfrm>
            <a:off x="1182688" y="3489325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  <a:endParaRPr lang="en-US" sz="1800" b="1">
              <a:solidFill>
                <a:schemeClr val="hlink"/>
              </a:solidFill>
              <a:latin typeface="Helvetica" pitchFamily="34" charset="0"/>
            </a:endParaRPr>
          </a:p>
        </p:txBody>
      </p:sp>
      <p:sp>
        <p:nvSpPr>
          <p:cNvPr id="28735" name="Text Box 7"/>
          <p:cNvSpPr txBox="1">
            <a:spLocks noChangeArrowheads="1"/>
          </p:cNvSpPr>
          <p:nvPr/>
        </p:nvSpPr>
        <p:spPr bwMode="auto">
          <a:xfrm>
            <a:off x="4889500" y="5573713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t</a:t>
            </a:r>
            <a:endParaRPr lang="en-US" sz="1800" b="1">
              <a:solidFill>
                <a:schemeClr val="hlink"/>
              </a:solidFill>
              <a:latin typeface="Helvetica" pitchFamily="34" charset="0"/>
            </a:endParaRPr>
          </a:p>
        </p:txBody>
      </p:sp>
      <p:sp>
        <p:nvSpPr>
          <p:cNvPr id="28736" name="Line 8"/>
          <p:cNvSpPr>
            <a:spLocks noChangeShapeType="1"/>
          </p:cNvSpPr>
          <p:nvPr/>
        </p:nvSpPr>
        <p:spPr bwMode="auto">
          <a:xfrm>
            <a:off x="1473200" y="5237163"/>
            <a:ext cx="35258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7" name="Line 9"/>
          <p:cNvSpPr>
            <a:spLocks noChangeShapeType="1"/>
          </p:cNvSpPr>
          <p:nvPr/>
        </p:nvSpPr>
        <p:spPr bwMode="auto">
          <a:xfrm>
            <a:off x="1476375" y="4010025"/>
            <a:ext cx="35258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8" name="Line 10"/>
          <p:cNvSpPr>
            <a:spLocks noChangeShapeType="1"/>
          </p:cNvSpPr>
          <p:nvPr/>
        </p:nvSpPr>
        <p:spPr bwMode="auto">
          <a:xfrm>
            <a:off x="1477963" y="4637088"/>
            <a:ext cx="35242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39" name="Freeform 11"/>
          <p:cNvSpPr>
            <a:spLocks/>
          </p:cNvSpPr>
          <p:nvPr/>
        </p:nvSpPr>
        <p:spPr bwMode="auto">
          <a:xfrm>
            <a:off x="1477963" y="4022725"/>
            <a:ext cx="1196975" cy="1260475"/>
          </a:xfrm>
          <a:custGeom>
            <a:avLst/>
            <a:gdLst>
              <a:gd name="T0" fmla="*/ 0 w 1016"/>
              <a:gd name="T1" fmla="*/ 2147483647 h 930"/>
              <a:gd name="T2" fmla="*/ 2147483647 w 1016"/>
              <a:gd name="T3" fmla="*/ 2147483647 h 930"/>
              <a:gd name="T4" fmla="*/ 2147483647 w 1016"/>
              <a:gd name="T5" fmla="*/ 2147483647 h 930"/>
              <a:gd name="T6" fmla="*/ 2147483647 w 1016"/>
              <a:gd name="T7" fmla="*/ 2147483647 h 930"/>
              <a:gd name="T8" fmla="*/ 2147483647 w 1016"/>
              <a:gd name="T9" fmla="*/ 2147483647 h 930"/>
              <a:gd name="T10" fmla="*/ 2147483647 w 1016"/>
              <a:gd name="T11" fmla="*/ 2147483647 h 930"/>
              <a:gd name="T12" fmla="*/ 2147483647 w 1016"/>
              <a:gd name="T13" fmla="*/ 2147483647 h 9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6"/>
              <a:gd name="T22" fmla="*/ 0 h 930"/>
              <a:gd name="T23" fmla="*/ 1016 w 1016"/>
              <a:gd name="T24" fmla="*/ 930 h 9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6" h="930">
                <a:moveTo>
                  <a:pt x="0" y="871"/>
                </a:moveTo>
                <a:cubicBezTo>
                  <a:pt x="46" y="900"/>
                  <a:pt x="92" y="930"/>
                  <a:pt x="162" y="818"/>
                </a:cubicBezTo>
                <a:cubicBezTo>
                  <a:pt x="231" y="706"/>
                  <a:pt x="346" y="336"/>
                  <a:pt x="417" y="200"/>
                </a:cubicBezTo>
                <a:cubicBezTo>
                  <a:pt x="488" y="64"/>
                  <a:pt x="532" y="4"/>
                  <a:pt x="586" y="2"/>
                </a:cubicBezTo>
                <a:cubicBezTo>
                  <a:pt x="640" y="0"/>
                  <a:pt x="680" y="60"/>
                  <a:pt x="743" y="191"/>
                </a:cubicBezTo>
                <a:cubicBezTo>
                  <a:pt x="806" y="322"/>
                  <a:pt x="917" y="674"/>
                  <a:pt x="963" y="788"/>
                </a:cubicBezTo>
                <a:cubicBezTo>
                  <a:pt x="1009" y="902"/>
                  <a:pt x="1005" y="855"/>
                  <a:pt x="1016" y="872"/>
                </a:cubicBezTo>
              </a:path>
            </a:pathLst>
          </a:custGeom>
          <a:noFill/>
          <a:ln w="12700" cap="flat" cmpd="sng">
            <a:solidFill>
              <a:srgbClr val="00AE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0" name="Freeform 12"/>
          <p:cNvSpPr>
            <a:spLocks/>
          </p:cNvSpPr>
          <p:nvPr/>
        </p:nvSpPr>
        <p:spPr bwMode="auto">
          <a:xfrm>
            <a:off x="2660650" y="4025900"/>
            <a:ext cx="1196975" cy="1260475"/>
          </a:xfrm>
          <a:custGeom>
            <a:avLst/>
            <a:gdLst>
              <a:gd name="T0" fmla="*/ 0 w 1016"/>
              <a:gd name="T1" fmla="*/ 2147483647 h 930"/>
              <a:gd name="T2" fmla="*/ 2147483647 w 1016"/>
              <a:gd name="T3" fmla="*/ 2147483647 h 930"/>
              <a:gd name="T4" fmla="*/ 2147483647 w 1016"/>
              <a:gd name="T5" fmla="*/ 2147483647 h 930"/>
              <a:gd name="T6" fmla="*/ 2147483647 w 1016"/>
              <a:gd name="T7" fmla="*/ 2147483647 h 930"/>
              <a:gd name="T8" fmla="*/ 2147483647 w 1016"/>
              <a:gd name="T9" fmla="*/ 2147483647 h 930"/>
              <a:gd name="T10" fmla="*/ 2147483647 w 1016"/>
              <a:gd name="T11" fmla="*/ 2147483647 h 930"/>
              <a:gd name="T12" fmla="*/ 2147483647 w 1016"/>
              <a:gd name="T13" fmla="*/ 2147483647 h 9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6"/>
              <a:gd name="T22" fmla="*/ 0 h 930"/>
              <a:gd name="T23" fmla="*/ 1016 w 1016"/>
              <a:gd name="T24" fmla="*/ 930 h 9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6" h="930">
                <a:moveTo>
                  <a:pt x="0" y="871"/>
                </a:moveTo>
                <a:cubicBezTo>
                  <a:pt x="46" y="900"/>
                  <a:pt x="92" y="930"/>
                  <a:pt x="162" y="818"/>
                </a:cubicBezTo>
                <a:cubicBezTo>
                  <a:pt x="231" y="706"/>
                  <a:pt x="346" y="336"/>
                  <a:pt x="417" y="200"/>
                </a:cubicBezTo>
                <a:cubicBezTo>
                  <a:pt x="488" y="64"/>
                  <a:pt x="532" y="4"/>
                  <a:pt x="586" y="2"/>
                </a:cubicBezTo>
                <a:cubicBezTo>
                  <a:pt x="640" y="0"/>
                  <a:pt x="680" y="60"/>
                  <a:pt x="743" y="191"/>
                </a:cubicBezTo>
                <a:cubicBezTo>
                  <a:pt x="806" y="322"/>
                  <a:pt x="917" y="674"/>
                  <a:pt x="963" y="788"/>
                </a:cubicBezTo>
                <a:cubicBezTo>
                  <a:pt x="1009" y="902"/>
                  <a:pt x="1005" y="855"/>
                  <a:pt x="1016" y="872"/>
                </a:cubicBezTo>
              </a:path>
            </a:pathLst>
          </a:custGeom>
          <a:noFill/>
          <a:ln w="12700" cap="flat" cmpd="sng">
            <a:solidFill>
              <a:srgbClr val="00AE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1" name="Freeform 13"/>
          <p:cNvSpPr>
            <a:spLocks/>
          </p:cNvSpPr>
          <p:nvPr/>
        </p:nvSpPr>
        <p:spPr bwMode="auto">
          <a:xfrm>
            <a:off x="3857625" y="4027488"/>
            <a:ext cx="1196975" cy="1260475"/>
          </a:xfrm>
          <a:custGeom>
            <a:avLst/>
            <a:gdLst>
              <a:gd name="T0" fmla="*/ 0 w 1016"/>
              <a:gd name="T1" fmla="*/ 2147483647 h 930"/>
              <a:gd name="T2" fmla="*/ 2147483647 w 1016"/>
              <a:gd name="T3" fmla="*/ 2147483647 h 930"/>
              <a:gd name="T4" fmla="*/ 2147483647 w 1016"/>
              <a:gd name="T5" fmla="*/ 2147483647 h 930"/>
              <a:gd name="T6" fmla="*/ 2147483647 w 1016"/>
              <a:gd name="T7" fmla="*/ 2147483647 h 930"/>
              <a:gd name="T8" fmla="*/ 2147483647 w 1016"/>
              <a:gd name="T9" fmla="*/ 2147483647 h 930"/>
              <a:gd name="T10" fmla="*/ 2147483647 w 1016"/>
              <a:gd name="T11" fmla="*/ 2147483647 h 930"/>
              <a:gd name="T12" fmla="*/ 2147483647 w 1016"/>
              <a:gd name="T13" fmla="*/ 2147483647 h 9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16"/>
              <a:gd name="T22" fmla="*/ 0 h 930"/>
              <a:gd name="T23" fmla="*/ 1016 w 1016"/>
              <a:gd name="T24" fmla="*/ 930 h 9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16" h="930">
                <a:moveTo>
                  <a:pt x="0" y="871"/>
                </a:moveTo>
                <a:cubicBezTo>
                  <a:pt x="46" y="900"/>
                  <a:pt x="92" y="930"/>
                  <a:pt x="162" y="818"/>
                </a:cubicBezTo>
                <a:cubicBezTo>
                  <a:pt x="231" y="706"/>
                  <a:pt x="346" y="336"/>
                  <a:pt x="417" y="200"/>
                </a:cubicBezTo>
                <a:cubicBezTo>
                  <a:pt x="488" y="64"/>
                  <a:pt x="532" y="4"/>
                  <a:pt x="586" y="2"/>
                </a:cubicBezTo>
                <a:cubicBezTo>
                  <a:pt x="640" y="0"/>
                  <a:pt x="680" y="60"/>
                  <a:pt x="743" y="191"/>
                </a:cubicBezTo>
                <a:cubicBezTo>
                  <a:pt x="806" y="322"/>
                  <a:pt x="917" y="674"/>
                  <a:pt x="963" y="788"/>
                </a:cubicBezTo>
                <a:cubicBezTo>
                  <a:pt x="1009" y="902"/>
                  <a:pt x="1005" y="855"/>
                  <a:pt x="1016" y="872"/>
                </a:cubicBezTo>
              </a:path>
            </a:pathLst>
          </a:custGeom>
          <a:noFill/>
          <a:ln w="12700" cap="flat" cmpd="sng">
            <a:solidFill>
              <a:srgbClr val="00AE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2" name="Rectangle 14"/>
          <p:cNvSpPr>
            <a:spLocks noChangeArrowheads="1"/>
          </p:cNvSpPr>
          <p:nvPr/>
        </p:nvSpPr>
        <p:spPr bwMode="auto">
          <a:xfrm>
            <a:off x="904875" y="4994275"/>
            <a:ext cx="58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min</a:t>
            </a:r>
          </a:p>
        </p:txBody>
      </p:sp>
      <p:sp>
        <p:nvSpPr>
          <p:cNvPr id="28743" name="Rectangle 15"/>
          <p:cNvSpPr>
            <a:spLocks noChangeArrowheads="1"/>
          </p:cNvSpPr>
          <p:nvPr/>
        </p:nvSpPr>
        <p:spPr bwMode="auto">
          <a:xfrm>
            <a:off x="876300" y="3795713"/>
            <a:ext cx="6080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  <a:r>
              <a:rPr lang="en-US" sz="1800" b="1" i="1" baseline="-25000">
                <a:solidFill>
                  <a:srgbClr val="000099"/>
                </a:solidFill>
                <a:latin typeface="Times New Roman" pitchFamily="18" charset="0"/>
              </a:rPr>
              <a:t>max</a:t>
            </a:r>
          </a:p>
        </p:txBody>
      </p:sp>
      <p:sp>
        <p:nvSpPr>
          <p:cNvPr id="28744" name="Line 16"/>
          <p:cNvSpPr>
            <a:spLocks noChangeShapeType="1"/>
          </p:cNvSpPr>
          <p:nvPr/>
        </p:nvSpPr>
        <p:spPr bwMode="auto">
          <a:xfrm flipV="1">
            <a:off x="2209800" y="4605338"/>
            <a:ext cx="0" cy="947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45" name="Line 17"/>
          <p:cNvSpPr>
            <a:spLocks noChangeShapeType="1"/>
          </p:cNvSpPr>
          <p:nvPr/>
        </p:nvSpPr>
        <p:spPr bwMode="auto">
          <a:xfrm flipV="1">
            <a:off x="2757488" y="4006850"/>
            <a:ext cx="0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Text Box 18"/>
          <p:cNvSpPr txBox="1">
            <a:spLocks noChangeArrowheads="1"/>
          </p:cNvSpPr>
          <p:nvPr/>
        </p:nvSpPr>
        <p:spPr bwMode="auto">
          <a:xfrm>
            <a:off x="1438275" y="5227638"/>
            <a:ext cx="290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A</a:t>
            </a:r>
          </a:p>
        </p:txBody>
      </p:sp>
      <p:sp>
        <p:nvSpPr>
          <p:cNvPr id="28747" name="Text Box 19"/>
          <p:cNvSpPr txBox="1">
            <a:spLocks noChangeArrowheads="1"/>
          </p:cNvSpPr>
          <p:nvPr/>
        </p:nvSpPr>
        <p:spPr bwMode="auto">
          <a:xfrm>
            <a:off x="2619375" y="5230813"/>
            <a:ext cx="290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A</a:t>
            </a:r>
          </a:p>
        </p:txBody>
      </p:sp>
      <p:sp>
        <p:nvSpPr>
          <p:cNvPr id="28748" name="Text Box 20"/>
          <p:cNvSpPr txBox="1">
            <a:spLocks noChangeArrowheads="1"/>
          </p:cNvSpPr>
          <p:nvPr/>
        </p:nvSpPr>
        <p:spPr bwMode="auto">
          <a:xfrm>
            <a:off x="3784600" y="5230813"/>
            <a:ext cx="2905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A</a:t>
            </a:r>
          </a:p>
        </p:txBody>
      </p:sp>
      <p:sp>
        <p:nvSpPr>
          <p:cNvPr id="28749" name="Text Box 21"/>
          <p:cNvSpPr txBox="1">
            <a:spLocks noChangeArrowheads="1"/>
          </p:cNvSpPr>
          <p:nvPr/>
        </p:nvSpPr>
        <p:spPr bwMode="auto">
          <a:xfrm>
            <a:off x="2006600" y="3798888"/>
            <a:ext cx="293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B</a:t>
            </a:r>
          </a:p>
        </p:txBody>
      </p:sp>
      <p:sp>
        <p:nvSpPr>
          <p:cNvPr id="28750" name="Text Box 22"/>
          <p:cNvSpPr txBox="1">
            <a:spLocks noChangeArrowheads="1"/>
          </p:cNvSpPr>
          <p:nvPr/>
        </p:nvSpPr>
        <p:spPr bwMode="auto">
          <a:xfrm>
            <a:off x="3205163" y="3786188"/>
            <a:ext cx="2936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B</a:t>
            </a:r>
          </a:p>
        </p:txBody>
      </p:sp>
      <p:sp>
        <p:nvSpPr>
          <p:cNvPr id="28751" name="Text Box 23"/>
          <p:cNvSpPr txBox="1">
            <a:spLocks noChangeArrowheads="1"/>
          </p:cNvSpPr>
          <p:nvPr/>
        </p:nvSpPr>
        <p:spPr bwMode="auto">
          <a:xfrm>
            <a:off x="4386263" y="3786188"/>
            <a:ext cx="2936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200" b="1">
                <a:solidFill>
                  <a:srgbClr val="000066"/>
                </a:solidFill>
                <a:latin typeface="Helvetica" pitchFamily="34" charset="0"/>
              </a:rPr>
              <a:t>B</a:t>
            </a:r>
          </a:p>
        </p:txBody>
      </p:sp>
      <p:graphicFrame>
        <p:nvGraphicFramePr>
          <p:cNvPr id="28724" name="Object 52"/>
          <p:cNvGraphicFramePr>
            <a:graphicFrameLocks noChangeAspect="1"/>
          </p:cNvGraphicFramePr>
          <p:nvPr/>
        </p:nvGraphicFramePr>
        <p:xfrm>
          <a:off x="2751138" y="2997200"/>
          <a:ext cx="20685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3" imgW="1016000" imgH="393700" progId="Equation.3">
                  <p:embed/>
                </p:oleObj>
              </mc:Choice>
              <mc:Fallback>
                <p:oleObj name="Equation" r:id="rId3" imgW="1016000" imgH="393700" progId="Equation.3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2997200"/>
                        <a:ext cx="2068512" cy="8032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52" name="Line 25"/>
          <p:cNvSpPr>
            <a:spLocks noChangeShapeType="1"/>
          </p:cNvSpPr>
          <p:nvPr/>
        </p:nvSpPr>
        <p:spPr bwMode="auto">
          <a:xfrm flipH="1">
            <a:off x="2790825" y="3829050"/>
            <a:ext cx="300038" cy="46513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8725" name="Object 53"/>
          <p:cNvGraphicFramePr>
            <a:graphicFrameLocks noChangeAspect="1"/>
          </p:cNvGraphicFramePr>
          <p:nvPr/>
        </p:nvGraphicFramePr>
        <p:xfrm>
          <a:off x="2700338" y="5649913"/>
          <a:ext cx="21193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5" imgW="1040948" imgH="393529" progId="Equation.3">
                  <p:embed/>
                </p:oleObj>
              </mc:Choice>
              <mc:Fallback>
                <p:oleObj name="Equation" r:id="rId5" imgW="1040948" imgH="393529" progId="Equation.3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649913"/>
                        <a:ext cx="2119312" cy="8032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53" name="Line 27"/>
          <p:cNvSpPr>
            <a:spLocks noChangeShapeType="1"/>
          </p:cNvSpPr>
          <p:nvPr/>
        </p:nvSpPr>
        <p:spPr bwMode="auto">
          <a:xfrm flipH="1" flipV="1">
            <a:off x="2209800" y="5092700"/>
            <a:ext cx="481013" cy="8302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8726" name="Object 54"/>
          <p:cNvGraphicFramePr>
            <a:graphicFrameLocks noChangeAspect="1"/>
          </p:cNvGraphicFramePr>
          <p:nvPr/>
        </p:nvGraphicFramePr>
        <p:xfrm>
          <a:off x="6156325" y="3716338"/>
          <a:ext cx="20335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7" imgW="952087" imgH="393529" progId="Equation.3">
                  <p:embed/>
                </p:oleObj>
              </mc:Choice>
              <mc:Fallback>
                <p:oleObj name="Equation" r:id="rId7" imgW="952087" imgH="393529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716338"/>
                        <a:ext cx="2033588" cy="841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7" name="Object 55"/>
          <p:cNvGraphicFramePr>
            <a:graphicFrameLocks noChangeAspect="1"/>
          </p:cNvGraphicFramePr>
          <p:nvPr/>
        </p:nvGraphicFramePr>
        <p:xfrm>
          <a:off x="6156325" y="4795838"/>
          <a:ext cx="21145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Equation" r:id="rId9" imgW="990170" imgH="393529" progId="Equation.3">
                  <p:embed/>
                </p:oleObj>
              </mc:Choice>
              <mc:Fallback>
                <p:oleObj name="Equation" r:id="rId9" imgW="990170" imgH="393529" progId="Equation.3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795838"/>
                        <a:ext cx="2114550" cy="841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31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BCBB09-7AC8-446D-880E-C0908D9397F7}" type="slidenum">
              <a:rPr lang="en-US" smtClean="0">
                <a:ea typeface="굴림"/>
                <a:cs typeface="굴림"/>
              </a:rPr>
              <a:pPr/>
              <a:t>26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for Fatigue Loading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Fatigue Design requires Shear Endurance Limits (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se</a:t>
            </a:r>
            <a:r>
              <a:rPr lang="en-US" smtClean="0"/>
              <a:t>) </a:t>
            </a:r>
          </a:p>
          <a:p>
            <a:pPr lvl="1"/>
            <a:r>
              <a:rPr lang="en-US" smtClean="0"/>
              <a:t>Zimmerli data for steel springs can be used </a:t>
            </a:r>
          </a:p>
          <a:p>
            <a:pPr lvl="2"/>
            <a:r>
              <a:rPr lang="en-US" smtClean="0"/>
              <a:t>Found that the size, material and tensile strength have no effect on endurance limit</a:t>
            </a:r>
          </a:p>
        </p:txBody>
      </p:sp>
      <p:graphicFrame>
        <p:nvGraphicFramePr>
          <p:cNvPr id="358404" name="Group 4"/>
          <p:cNvGraphicFramePr>
            <a:graphicFrameLocks noGrp="1"/>
          </p:cNvGraphicFramePr>
          <p:nvPr/>
        </p:nvGraphicFramePr>
        <p:xfrm>
          <a:off x="827088" y="3773488"/>
          <a:ext cx="7345362" cy="2614944"/>
        </p:xfrm>
        <a:graphic>
          <a:graphicData uri="http://schemas.openxmlformats.org/drawingml/2006/table">
            <a:tbl>
              <a:tblPr/>
              <a:tblGrid>
                <a:gridCol w="2447925"/>
                <a:gridCol w="2449512"/>
                <a:gridCol w="2447925"/>
              </a:tblGrid>
              <a:tr h="8227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CA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Segoe UI" pitchFamily="34" charset="0"/>
                      </a:endParaRPr>
                    </a:p>
                  </a:txBody>
                  <a:tcPr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Alternating Strength (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  <a:r>
                        <a:rPr kumimoji="0" lang="en-US" sz="24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sa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Midrange Strength (</a:t>
                      </a:r>
                      <a:r>
                        <a:rPr kumimoji="0" lang="en-US" sz="2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  <a:r>
                        <a:rPr kumimoji="0" lang="en-US" sz="2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sm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9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Un-peened</a:t>
                      </a:r>
                    </a:p>
                  </a:txBody>
                  <a:tcPr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35 kpsi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(241 MPa)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55kpsi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(379 MPa)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591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Segoe UI" pitchFamily="34" charset="0"/>
                        </a:rPr>
                        <a:t>Shot-peened (1/64” shot size)</a:t>
                      </a:r>
                    </a:p>
                  </a:txBody>
                  <a:tcPr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57.5 kpsi (398MPa)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77.5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kpsi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(534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MPa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</a:rPr>
                        <a:t>)</a:t>
                      </a:r>
                    </a:p>
                  </a:txBody>
                  <a:tcPr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42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68102BB-B8F6-4660-821B-2C7D52BF8CE9}" type="slidenum">
              <a:rPr lang="en-US" smtClean="0">
                <a:ea typeface="굴림"/>
                <a:cs typeface="굴림"/>
              </a:rPr>
              <a:pPr/>
              <a:t>27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for Fatigue Loading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Failure criteria for torsional loading</a:t>
            </a:r>
          </a:p>
          <a:p>
            <a:pPr lvl="1"/>
            <a:r>
              <a:rPr lang="en-US" b="1" smtClean="0"/>
              <a:t>Sines failure criterion</a:t>
            </a:r>
            <a:r>
              <a:rPr lang="en-US" smtClean="0"/>
              <a:t>: For polished, notch-free, cylindrical specimens subject to torsional shear stress, the maximum alternating stress that can be applied is </a:t>
            </a:r>
            <a:r>
              <a:rPr lang="en-US" u="sng" smtClean="0"/>
              <a:t>constant</a:t>
            </a:r>
            <a:r>
              <a:rPr lang="en-US" smtClean="0"/>
              <a:t> and </a:t>
            </a:r>
            <a:r>
              <a:rPr lang="en-US" u="sng" smtClean="0"/>
              <a:t>independent of the mean stress</a:t>
            </a:r>
            <a:r>
              <a:rPr lang="en-US" smtClean="0"/>
              <a:t> providing torsional yield is not exceeded.</a:t>
            </a:r>
          </a:p>
          <a:p>
            <a:pPr lvl="1">
              <a:buFont typeface="Arial" charset="0"/>
              <a:buNone/>
            </a:pPr>
            <a:r>
              <a:rPr lang="en-US" smtClean="0"/>
              <a:t>	or</a:t>
            </a:r>
          </a:p>
          <a:p>
            <a:pPr lvl="1"/>
            <a:r>
              <a:rPr lang="en-US" b="1" smtClean="0"/>
              <a:t>Goodman, Gerber, ASME Elliptic etc.:</a:t>
            </a:r>
            <a:r>
              <a:rPr lang="en-US" smtClean="0"/>
              <a:t> Apply one of the standard fatigue failure criteria that relates alternating and mean stress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17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678E7FA-EB11-4E5A-9A5B-408F4A71B8AE}" type="slidenum">
              <a:rPr lang="en-US" smtClean="0">
                <a:ea typeface="굴림"/>
                <a:cs typeface="굴림"/>
              </a:rPr>
              <a:pPr/>
              <a:t>28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17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Sines Fatigue Failure Criterion</a:t>
            </a:r>
          </a:p>
        </p:txBody>
      </p:sp>
      <p:sp>
        <p:nvSpPr>
          <p:cNvPr id="31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1590675"/>
          </a:xfrm>
        </p:spPr>
        <p:txBody>
          <a:bodyPr/>
          <a:lstStyle/>
          <a:p>
            <a:r>
              <a:rPr lang="en-US" sz="2400" smtClean="0"/>
              <a:t>Using Sines criterion:</a:t>
            </a:r>
          </a:p>
          <a:p>
            <a:pPr lvl="1"/>
            <a:r>
              <a:rPr lang="en-US" sz="2000" smtClean="0"/>
              <a:t>Fit Zimmerli data to criteria</a:t>
            </a:r>
          </a:p>
          <a:p>
            <a:pPr lvl="1"/>
            <a:r>
              <a:rPr lang="en-US" sz="2000" smtClean="0"/>
              <a:t>Find shear endurance limit (</a:t>
            </a:r>
            <a:r>
              <a:rPr lang="en-US" sz="2000" i="1" smtClean="0">
                <a:latin typeface="Times New Roman" pitchFamily="18" charset="0"/>
              </a:rPr>
              <a:t>S</a:t>
            </a:r>
            <a:r>
              <a:rPr lang="en-US" sz="2000" i="1" baseline="-25000" smtClean="0">
                <a:latin typeface="Times New Roman" pitchFamily="18" charset="0"/>
              </a:rPr>
              <a:t>se</a:t>
            </a:r>
            <a:r>
              <a:rPr lang="en-US" sz="2000" smtClean="0"/>
              <a:t>) based on criteria</a:t>
            </a:r>
          </a:p>
          <a:p>
            <a:pPr lvl="1"/>
            <a:r>
              <a:rPr lang="en-US" sz="2000" smtClean="0"/>
              <a:t>Find safety factor</a:t>
            </a:r>
          </a:p>
        </p:txBody>
      </p:sp>
      <p:sp>
        <p:nvSpPr>
          <p:cNvPr id="31784" name="Line 4"/>
          <p:cNvSpPr>
            <a:spLocks noChangeShapeType="1"/>
          </p:cNvSpPr>
          <p:nvPr/>
        </p:nvSpPr>
        <p:spPr bwMode="auto">
          <a:xfrm flipV="1">
            <a:off x="1158875" y="2976563"/>
            <a:ext cx="0" cy="3308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5" name="Line 5"/>
          <p:cNvSpPr>
            <a:spLocks noChangeShapeType="1"/>
          </p:cNvSpPr>
          <p:nvPr/>
        </p:nvSpPr>
        <p:spPr bwMode="auto">
          <a:xfrm>
            <a:off x="1158875" y="6300788"/>
            <a:ext cx="7197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6" name="Text Box 6"/>
          <p:cNvSpPr txBox="1">
            <a:spLocks noChangeArrowheads="1"/>
          </p:cNvSpPr>
          <p:nvPr/>
        </p:nvSpPr>
        <p:spPr bwMode="auto">
          <a:xfrm>
            <a:off x="744538" y="2805113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2400" b="1" i="1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</a:t>
            </a:r>
            <a:r>
              <a:rPr lang="en-US" sz="2400" b="1" i="1" baseline="-2500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a</a:t>
            </a:r>
            <a:endParaRPr lang="en-US" sz="2400" b="1">
              <a:solidFill>
                <a:schemeClr val="hlink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31787" name="Text Box 7"/>
          <p:cNvSpPr txBox="1">
            <a:spLocks noChangeArrowheads="1"/>
          </p:cNvSpPr>
          <p:nvPr/>
        </p:nvSpPr>
        <p:spPr bwMode="auto">
          <a:xfrm>
            <a:off x="8143875" y="6273800"/>
            <a:ext cx="47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2400" b="1" i="1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</a:t>
            </a:r>
            <a:r>
              <a:rPr lang="en-US" sz="2400" b="1" i="1" baseline="-2500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m</a:t>
            </a:r>
            <a:endParaRPr lang="en-US" sz="2400" b="1">
              <a:solidFill>
                <a:schemeClr val="hlink"/>
              </a:solidFill>
              <a:latin typeface="Helvetica" pitchFamily="34" charset="0"/>
              <a:sym typeface="Symbol" pitchFamily="18" charset="2"/>
            </a:endParaRPr>
          </a:p>
        </p:txBody>
      </p:sp>
      <p:graphicFrame>
        <p:nvGraphicFramePr>
          <p:cNvPr id="31779" name="Object 35"/>
          <p:cNvGraphicFramePr>
            <a:graphicFrameLocks noChangeAspect="1"/>
          </p:cNvGraphicFramePr>
          <p:nvPr/>
        </p:nvGraphicFramePr>
        <p:xfrm>
          <a:off x="5364163" y="2492375"/>
          <a:ext cx="20875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4" name="Equation" r:id="rId3" imgW="1167893" imgH="431613" progId="Equation.3">
                  <p:embed/>
                </p:oleObj>
              </mc:Choice>
              <mc:Fallback>
                <p:oleObj name="Equation" r:id="rId3" imgW="1167893" imgH="431613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492375"/>
                        <a:ext cx="2087562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88" name="Line 9"/>
          <p:cNvSpPr>
            <a:spLocks noChangeShapeType="1"/>
          </p:cNvSpPr>
          <p:nvPr/>
        </p:nvSpPr>
        <p:spPr bwMode="auto">
          <a:xfrm flipV="1">
            <a:off x="4135438" y="4687888"/>
            <a:ext cx="0" cy="15795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89" name="Line 10"/>
          <p:cNvSpPr>
            <a:spLocks noChangeShapeType="1"/>
          </p:cNvSpPr>
          <p:nvPr/>
        </p:nvSpPr>
        <p:spPr bwMode="auto">
          <a:xfrm>
            <a:off x="1158875" y="4676775"/>
            <a:ext cx="29924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90" name="Oval 11"/>
          <p:cNvSpPr>
            <a:spLocks noChangeArrowheads="1"/>
          </p:cNvSpPr>
          <p:nvPr/>
        </p:nvSpPr>
        <p:spPr bwMode="auto">
          <a:xfrm>
            <a:off x="4084638" y="4638675"/>
            <a:ext cx="88900" cy="889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1791" name="Text Box 12"/>
          <p:cNvSpPr txBox="1">
            <a:spLocks noChangeArrowheads="1"/>
          </p:cNvSpPr>
          <p:nvPr/>
        </p:nvSpPr>
        <p:spPr bwMode="auto">
          <a:xfrm>
            <a:off x="4175125" y="4333875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Z</a:t>
            </a:r>
          </a:p>
        </p:txBody>
      </p:sp>
      <p:sp>
        <p:nvSpPr>
          <p:cNvPr id="31792" name="Text Box 13"/>
          <p:cNvSpPr txBox="1">
            <a:spLocks noChangeArrowheads="1"/>
          </p:cNvSpPr>
          <p:nvPr/>
        </p:nvSpPr>
        <p:spPr bwMode="auto">
          <a:xfrm>
            <a:off x="3733800" y="6226175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2400">
                <a:solidFill>
                  <a:srgbClr val="003399"/>
                </a:solidFill>
                <a:latin typeface="Helvetica" pitchFamily="34" charset="0"/>
              </a:rPr>
              <a:t>(</a:t>
            </a:r>
            <a:r>
              <a:rPr kumimoji="0" lang="en-US" sz="2400" i="1">
                <a:solidFill>
                  <a:srgbClr val="003399"/>
                </a:solidFill>
                <a:latin typeface="Times New Roman" pitchFamily="18" charset="0"/>
              </a:rPr>
              <a:t>S</a:t>
            </a:r>
            <a:r>
              <a:rPr kumimoji="0" lang="en-US" sz="2400" i="1" baseline="-25000">
                <a:solidFill>
                  <a:srgbClr val="003399"/>
                </a:solidFill>
                <a:latin typeface="Times New Roman" pitchFamily="18" charset="0"/>
              </a:rPr>
              <a:t>sm</a:t>
            </a:r>
            <a:r>
              <a:rPr kumimoji="0" lang="en-US" sz="2400">
                <a:solidFill>
                  <a:srgbClr val="003399"/>
                </a:solidFill>
                <a:latin typeface="Helvetica" pitchFamily="34" charset="0"/>
              </a:rPr>
              <a:t>)</a:t>
            </a:r>
            <a:r>
              <a:rPr kumimoji="0" lang="en-US" sz="2400" i="1" baseline="-25000">
                <a:solidFill>
                  <a:srgbClr val="003399"/>
                </a:solidFill>
                <a:latin typeface="Times New Roman" pitchFamily="18" charset="0"/>
              </a:rPr>
              <a:t>Z</a:t>
            </a:r>
            <a:endParaRPr kumimoji="0" lang="en-US" sz="2400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31793" name="Text Box 14"/>
          <p:cNvSpPr txBox="1">
            <a:spLocks noChangeArrowheads="1"/>
          </p:cNvSpPr>
          <p:nvPr/>
        </p:nvSpPr>
        <p:spPr bwMode="auto">
          <a:xfrm>
            <a:off x="323850" y="4354513"/>
            <a:ext cx="833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kumimoji="0" lang="en-US" sz="2400">
                <a:solidFill>
                  <a:srgbClr val="003399"/>
                </a:solidFill>
                <a:latin typeface="Helvetica" pitchFamily="34" charset="0"/>
              </a:rPr>
              <a:t>(</a:t>
            </a:r>
            <a:r>
              <a:rPr kumimoji="0" lang="en-US" sz="2400" i="1">
                <a:solidFill>
                  <a:srgbClr val="003399"/>
                </a:solidFill>
                <a:latin typeface="Times New Roman" pitchFamily="18" charset="0"/>
              </a:rPr>
              <a:t>S</a:t>
            </a:r>
            <a:r>
              <a:rPr kumimoji="0" lang="en-US" sz="2400" i="1" baseline="-25000">
                <a:solidFill>
                  <a:srgbClr val="003399"/>
                </a:solidFill>
                <a:latin typeface="Times New Roman" pitchFamily="18" charset="0"/>
              </a:rPr>
              <a:t>sa</a:t>
            </a:r>
            <a:r>
              <a:rPr kumimoji="0" lang="en-US" sz="2400">
                <a:solidFill>
                  <a:srgbClr val="003399"/>
                </a:solidFill>
                <a:latin typeface="Helvetica" pitchFamily="34" charset="0"/>
              </a:rPr>
              <a:t>)</a:t>
            </a:r>
            <a:r>
              <a:rPr kumimoji="0" lang="en-US" sz="2400" i="1" baseline="-25000">
                <a:solidFill>
                  <a:srgbClr val="003399"/>
                </a:solidFill>
                <a:latin typeface="Times New Roman" pitchFamily="18" charset="0"/>
              </a:rPr>
              <a:t>Z</a:t>
            </a:r>
            <a:endParaRPr kumimoji="0" lang="en-US" sz="2400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31794" name="Text Box 15"/>
          <p:cNvSpPr txBox="1">
            <a:spLocks noChangeArrowheads="1"/>
          </p:cNvSpPr>
          <p:nvPr/>
        </p:nvSpPr>
        <p:spPr bwMode="auto">
          <a:xfrm>
            <a:off x="4752975" y="4702175"/>
            <a:ext cx="2292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66"/>
                </a:solidFill>
                <a:latin typeface="Helvetica" pitchFamily="34" charset="0"/>
              </a:rPr>
              <a:t>Zimmerli data point</a:t>
            </a:r>
          </a:p>
        </p:txBody>
      </p:sp>
      <p:sp>
        <p:nvSpPr>
          <p:cNvPr id="31795" name="Line 16"/>
          <p:cNvSpPr>
            <a:spLocks noChangeShapeType="1"/>
          </p:cNvSpPr>
          <p:nvPr/>
        </p:nvSpPr>
        <p:spPr bwMode="auto">
          <a:xfrm flipH="1" flipV="1">
            <a:off x="4251325" y="4705350"/>
            <a:ext cx="547688" cy="16668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60465" name="Group 17"/>
          <p:cNvGrpSpPr>
            <a:grpSpLocks/>
          </p:cNvGrpSpPr>
          <p:nvPr/>
        </p:nvGrpSpPr>
        <p:grpSpPr bwMode="auto">
          <a:xfrm>
            <a:off x="338138" y="3840163"/>
            <a:ext cx="2813050" cy="2836862"/>
            <a:chOff x="384" y="2419"/>
            <a:chExt cx="1772" cy="1787"/>
          </a:xfrm>
        </p:grpSpPr>
        <p:sp>
          <p:nvSpPr>
            <p:cNvPr id="31799" name="Oval 18"/>
            <p:cNvSpPr>
              <a:spLocks noChangeArrowheads="1"/>
            </p:cNvSpPr>
            <p:nvPr/>
          </p:nvSpPr>
          <p:spPr bwMode="auto">
            <a:xfrm>
              <a:off x="1761" y="3143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1800" name="Line 19"/>
            <p:cNvSpPr>
              <a:spLocks noChangeShapeType="1"/>
            </p:cNvSpPr>
            <p:nvPr/>
          </p:nvSpPr>
          <p:spPr bwMode="auto">
            <a:xfrm>
              <a:off x="897" y="3172"/>
              <a:ext cx="8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1" name="Line 20"/>
            <p:cNvSpPr>
              <a:spLocks noChangeShapeType="1"/>
            </p:cNvSpPr>
            <p:nvPr/>
          </p:nvSpPr>
          <p:spPr bwMode="auto">
            <a:xfrm flipV="1">
              <a:off x="1793" y="3154"/>
              <a:ext cx="0" cy="8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2" name="Text Box 21"/>
            <p:cNvSpPr txBox="1">
              <a:spLocks noChangeArrowheads="1"/>
            </p:cNvSpPr>
            <p:nvPr/>
          </p:nvSpPr>
          <p:spPr bwMode="auto">
            <a:xfrm>
              <a:off x="1820" y="3025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1803" name="Text Box 22"/>
            <p:cNvSpPr txBox="1">
              <a:spLocks noChangeArrowheads="1"/>
            </p:cNvSpPr>
            <p:nvPr/>
          </p:nvSpPr>
          <p:spPr bwMode="auto">
            <a:xfrm>
              <a:off x="1582" y="3918"/>
              <a:ext cx="5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(</a:t>
              </a:r>
              <a:r>
                <a:rPr lang="en-US" sz="2400" b="1" i="1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</a:t>
              </a:r>
              <a:r>
                <a:rPr lang="en-US" sz="2400" b="1" i="1" baseline="-25000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m</a:t>
              </a:r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)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1804" name="Text Box 23"/>
            <p:cNvSpPr txBox="1">
              <a:spLocks noChangeArrowheads="1"/>
            </p:cNvSpPr>
            <p:nvPr/>
          </p:nvSpPr>
          <p:spPr bwMode="auto">
            <a:xfrm>
              <a:off x="384" y="3044"/>
              <a:ext cx="5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(</a:t>
              </a:r>
              <a:r>
                <a:rPr lang="en-US" sz="2400" b="1" i="1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</a:t>
              </a:r>
              <a:r>
                <a:rPr lang="en-US" sz="2400" b="1" i="1" baseline="-25000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a</a:t>
              </a:r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)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1805" name="Text Box 24"/>
            <p:cNvSpPr txBox="1">
              <a:spLocks noChangeArrowheads="1"/>
            </p:cNvSpPr>
            <p:nvPr/>
          </p:nvSpPr>
          <p:spPr bwMode="auto">
            <a:xfrm>
              <a:off x="1072" y="2419"/>
              <a:ext cx="9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>
                  <a:solidFill>
                    <a:srgbClr val="000066"/>
                  </a:solidFill>
                  <a:latin typeface="Helvetica" pitchFamily="34" charset="0"/>
                </a:rPr>
                <a:t>Design point</a:t>
              </a:r>
            </a:p>
          </p:txBody>
        </p:sp>
        <p:sp>
          <p:nvSpPr>
            <p:cNvPr id="31806" name="Line 25"/>
            <p:cNvSpPr>
              <a:spLocks noChangeShapeType="1"/>
            </p:cNvSpPr>
            <p:nvPr/>
          </p:nvSpPr>
          <p:spPr bwMode="auto">
            <a:xfrm>
              <a:off x="1581" y="2629"/>
              <a:ext cx="189" cy="4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1797" name="Ink 26"/>
          <p:cNvPicPr>
            <a:picLocks noRot="1" noChangeAspect="1" noEditPoints="1" noChangeArrowheads="1" noChangeShapeType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87813" y="4638675"/>
            <a:ext cx="8255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98" name="Line 27"/>
          <p:cNvSpPr>
            <a:spLocks noChangeShapeType="1"/>
          </p:cNvSpPr>
          <p:nvPr/>
        </p:nvSpPr>
        <p:spPr bwMode="auto">
          <a:xfrm>
            <a:off x="1131888" y="4678363"/>
            <a:ext cx="66246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80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3488" y="3376613"/>
              <a:ext cx="609600" cy="1122362"/>
            </p14:xfrm>
          </p:contentPart>
        </mc:Choice>
        <mc:Fallback>
          <p:pic>
            <p:nvPicPr>
              <p:cNvPr id="3180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4126" y="3367254"/>
                <a:ext cx="628324" cy="11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80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4925" y="3316288"/>
              <a:ext cx="3416300" cy="1225550"/>
            </p14:xfrm>
          </p:contentPart>
        </mc:Choice>
        <mc:Fallback>
          <p:pic>
            <p:nvPicPr>
              <p:cNvPr id="3180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5565" y="3306927"/>
                <a:ext cx="3435019" cy="1244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81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7388" y="3289300"/>
              <a:ext cx="414337" cy="363538"/>
            </p14:xfrm>
          </p:contentPart>
        </mc:Choice>
        <mc:Fallback>
          <p:pic>
            <p:nvPicPr>
              <p:cNvPr id="3181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8029" y="3279942"/>
                <a:ext cx="433056" cy="382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81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7763" y="3738563"/>
              <a:ext cx="412750" cy="762000"/>
            </p14:xfrm>
          </p:contentPart>
        </mc:Choice>
        <mc:Fallback>
          <p:pic>
            <p:nvPicPr>
              <p:cNvPr id="3181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8407" y="3729204"/>
                <a:ext cx="431462" cy="780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81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25" y="5383213"/>
              <a:ext cx="558800" cy="393700"/>
            </p14:xfrm>
          </p:contentPart>
        </mc:Choice>
        <mc:Fallback>
          <p:pic>
            <p:nvPicPr>
              <p:cNvPr id="3181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0264" y="5373856"/>
                <a:ext cx="577523" cy="412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81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4500" y="5430838"/>
              <a:ext cx="525463" cy="280987"/>
            </p14:xfrm>
          </p:contentPart>
        </mc:Choice>
        <mc:Fallback>
          <p:pic>
            <p:nvPicPr>
              <p:cNvPr id="3181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5136" y="5421448"/>
                <a:ext cx="544191" cy="2997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0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2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4DDCAE1-8CE8-46E7-929C-17BD866C3A7C}" type="slidenum">
              <a:rPr lang="en-US" smtClean="0">
                <a:ea typeface="굴림"/>
                <a:cs typeface="굴림"/>
              </a:rPr>
              <a:pPr/>
              <a:t>29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2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Gerber Fatigue Failure Criterion</a:t>
            </a:r>
          </a:p>
        </p:txBody>
      </p:sp>
      <p:sp>
        <p:nvSpPr>
          <p:cNvPr id="32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35063"/>
            <a:ext cx="8229600" cy="4525962"/>
          </a:xfrm>
        </p:spPr>
        <p:txBody>
          <a:bodyPr/>
          <a:lstStyle/>
          <a:p>
            <a:r>
              <a:rPr lang="en-US" smtClean="0"/>
              <a:t>Using Gerber Criterion</a:t>
            </a:r>
          </a:p>
          <a:p>
            <a:pPr lvl="1"/>
            <a:r>
              <a:rPr lang="en-US" smtClean="0"/>
              <a:t>Fit Gerber locus through Zimmerli data point</a:t>
            </a:r>
          </a:p>
          <a:p>
            <a:pPr lvl="1"/>
            <a:r>
              <a:rPr lang="en-US" smtClean="0"/>
              <a:t>Find 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se</a:t>
            </a:r>
            <a:r>
              <a:rPr lang="en-US" smtClean="0"/>
              <a:t>. Note that this changes with </a:t>
            </a:r>
            <a:r>
              <a:rPr lang="en-US" i="1" smtClean="0">
                <a:latin typeface="Times New Roman" pitchFamily="18" charset="0"/>
              </a:rPr>
              <a:t>S</a:t>
            </a:r>
            <a:r>
              <a:rPr lang="en-US" i="1" baseline="-25000" smtClean="0">
                <a:latin typeface="Times New Roman" pitchFamily="18" charset="0"/>
              </a:rPr>
              <a:t>su</a:t>
            </a:r>
            <a:r>
              <a:rPr lang="en-US" smtClean="0"/>
              <a:t>.</a:t>
            </a:r>
          </a:p>
        </p:txBody>
      </p:sp>
      <p:sp>
        <p:nvSpPr>
          <p:cNvPr id="32830" name="Line 4"/>
          <p:cNvSpPr>
            <a:spLocks noChangeShapeType="1"/>
          </p:cNvSpPr>
          <p:nvPr/>
        </p:nvSpPr>
        <p:spPr bwMode="auto">
          <a:xfrm flipV="1">
            <a:off x="1160463" y="2976563"/>
            <a:ext cx="0" cy="3308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31" name="Line 5"/>
          <p:cNvSpPr>
            <a:spLocks noChangeShapeType="1"/>
          </p:cNvSpPr>
          <p:nvPr/>
        </p:nvSpPr>
        <p:spPr bwMode="auto">
          <a:xfrm>
            <a:off x="1160463" y="6300788"/>
            <a:ext cx="7197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32" name="Text Box 6"/>
          <p:cNvSpPr txBox="1">
            <a:spLocks noChangeArrowheads="1"/>
          </p:cNvSpPr>
          <p:nvPr/>
        </p:nvSpPr>
        <p:spPr bwMode="auto">
          <a:xfrm>
            <a:off x="8145463" y="6273800"/>
            <a:ext cx="47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2400" b="1" i="1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</a:t>
            </a:r>
            <a:r>
              <a:rPr lang="en-US" sz="2400" b="1" i="1" baseline="-2500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m</a:t>
            </a:r>
            <a:endParaRPr lang="en-US" sz="2400" b="1">
              <a:solidFill>
                <a:schemeClr val="hlink"/>
              </a:solidFill>
              <a:latin typeface="Helvetica" pitchFamily="34" charset="0"/>
              <a:sym typeface="Symbol" pitchFamily="18" charset="2"/>
            </a:endParaRPr>
          </a:p>
        </p:txBody>
      </p:sp>
      <p:grpSp>
        <p:nvGrpSpPr>
          <p:cNvPr id="361479" name="Group 7"/>
          <p:cNvGrpSpPr>
            <a:grpSpLocks/>
          </p:cNvGrpSpPr>
          <p:nvPr/>
        </p:nvGrpSpPr>
        <p:grpSpPr bwMode="auto">
          <a:xfrm>
            <a:off x="325438" y="4333875"/>
            <a:ext cx="6816725" cy="2349500"/>
            <a:chOff x="375" y="2730"/>
            <a:chExt cx="4294" cy="1480"/>
          </a:xfrm>
        </p:grpSpPr>
        <p:sp>
          <p:nvSpPr>
            <p:cNvPr id="32852" name="Oval 8"/>
            <p:cNvSpPr>
              <a:spLocks noChangeArrowheads="1"/>
            </p:cNvSpPr>
            <p:nvPr/>
          </p:nvSpPr>
          <p:spPr bwMode="auto">
            <a:xfrm>
              <a:off x="2744" y="2922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grpSp>
          <p:nvGrpSpPr>
            <p:cNvPr id="32853" name="Group 9"/>
            <p:cNvGrpSpPr>
              <a:grpSpLocks/>
            </p:cNvGrpSpPr>
            <p:nvPr/>
          </p:nvGrpSpPr>
          <p:grpSpPr bwMode="auto">
            <a:xfrm>
              <a:off x="375" y="2730"/>
              <a:ext cx="4294" cy="1480"/>
              <a:chOff x="375" y="2730"/>
              <a:chExt cx="4294" cy="1480"/>
            </a:xfrm>
          </p:grpSpPr>
          <p:sp>
            <p:nvSpPr>
              <p:cNvPr id="32854" name="Line 10"/>
              <p:cNvSpPr>
                <a:spLocks noChangeShapeType="1"/>
              </p:cNvSpPr>
              <p:nvPr/>
            </p:nvSpPr>
            <p:spPr bwMode="auto">
              <a:xfrm flipV="1">
                <a:off x="2776" y="2953"/>
                <a:ext cx="0" cy="9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5" name="Line 11"/>
              <p:cNvSpPr>
                <a:spLocks noChangeShapeType="1"/>
              </p:cNvSpPr>
              <p:nvPr/>
            </p:nvSpPr>
            <p:spPr bwMode="auto">
              <a:xfrm>
                <a:off x="901" y="2946"/>
                <a:ext cx="188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6" name="Text Box 12"/>
              <p:cNvSpPr txBox="1">
                <a:spLocks noChangeArrowheads="1"/>
              </p:cNvSpPr>
              <p:nvPr/>
            </p:nvSpPr>
            <p:spPr bwMode="auto">
              <a:xfrm>
                <a:off x="2801" y="2730"/>
                <a:ext cx="20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sz="1800" b="1" i="1">
                    <a:solidFill>
                      <a:srgbClr val="000066"/>
                    </a:solidFill>
                    <a:latin typeface="Times New Roman" pitchFamily="18" charset="0"/>
                  </a:rPr>
                  <a:t>Z</a:t>
                </a:r>
              </a:p>
            </p:txBody>
          </p:sp>
          <p:sp>
            <p:nvSpPr>
              <p:cNvPr id="32857" name="Text Box 13"/>
              <p:cNvSpPr txBox="1">
                <a:spLocks noChangeArrowheads="1"/>
              </p:cNvSpPr>
              <p:nvPr/>
            </p:nvSpPr>
            <p:spPr bwMode="auto">
              <a:xfrm>
                <a:off x="2523" y="3922"/>
                <a:ext cx="55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kumimoji="0" lang="en-US" sz="2400">
                    <a:solidFill>
                      <a:srgbClr val="003399"/>
                    </a:solidFill>
                    <a:latin typeface="Helvetica" pitchFamily="34" charset="0"/>
                  </a:rPr>
                  <a:t>(</a:t>
                </a:r>
                <a:r>
                  <a:rPr kumimoji="0" lang="en-US" sz="2400" i="1">
                    <a:solidFill>
                      <a:srgbClr val="003399"/>
                    </a:solidFill>
                    <a:latin typeface="Times New Roman" pitchFamily="18" charset="0"/>
                  </a:rPr>
                  <a:t>S</a:t>
                </a:r>
                <a:r>
                  <a:rPr kumimoji="0" lang="en-US" sz="2400" i="1" baseline="-25000">
                    <a:solidFill>
                      <a:srgbClr val="003399"/>
                    </a:solidFill>
                    <a:latin typeface="Times New Roman" pitchFamily="18" charset="0"/>
                  </a:rPr>
                  <a:t>sm</a:t>
                </a:r>
                <a:r>
                  <a:rPr kumimoji="0" lang="en-US" sz="2400">
                    <a:solidFill>
                      <a:srgbClr val="003399"/>
                    </a:solidFill>
                    <a:latin typeface="Helvetica" pitchFamily="34" charset="0"/>
                  </a:rPr>
                  <a:t>)</a:t>
                </a:r>
                <a:r>
                  <a:rPr kumimoji="0" lang="en-US" sz="2400" i="1" baseline="-25000">
                    <a:solidFill>
                      <a:srgbClr val="003399"/>
                    </a:solidFill>
                    <a:latin typeface="Times New Roman" pitchFamily="18" charset="0"/>
                  </a:rPr>
                  <a:t>Z</a:t>
                </a:r>
                <a:endParaRPr kumimoji="0" lang="en-US" sz="2400">
                  <a:solidFill>
                    <a:srgbClr val="003399"/>
                  </a:solidFill>
                  <a:latin typeface="Helvetica" pitchFamily="34" charset="0"/>
                </a:endParaRPr>
              </a:p>
            </p:txBody>
          </p:sp>
          <p:sp>
            <p:nvSpPr>
              <p:cNvPr id="32858" name="Text Box 14"/>
              <p:cNvSpPr txBox="1">
                <a:spLocks noChangeArrowheads="1"/>
              </p:cNvSpPr>
              <p:nvPr/>
            </p:nvSpPr>
            <p:spPr bwMode="auto">
              <a:xfrm>
                <a:off x="375" y="2743"/>
                <a:ext cx="52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kumimoji="0" lang="en-US" sz="2400">
                    <a:solidFill>
                      <a:srgbClr val="003399"/>
                    </a:solidFill>
                    <a:latin typeface="Helvetica" pitchFamily="34" charset="0"/>
                  </a:rPr>
                  <a:t>(</a:t>
                </a:r>
                <a:r>
                  <a:rPr kumimoji="0" lang="en-US" sz="2400" i="1">
                    <a:solidFill>
                      <a:srgbClr val="003399"/>
                    </a:solidFill>
                    <a:latin typeface="Times New Roman" pitchFamily="18" charset="0"/>
                  </a:rPr>
                  <a:t>S</a:t>
                </a:r>
                <a:r>
                  <a:rPr kumimoji="0" lang="en-US" sz="2400" i="1" baseline="-25000">
                    <a:solidFill>
                      <a:srgbClr val="003399"/>
                    </a:solidFill>
                    <a:latin typeface="Times New Roman" pitchFamily="18" charset="0"/>
                  </a:rPr>
                  <a:t>sa</a:t>
                </a:r>
                <a:r>
                  <a:rPr kumimoji="0" lang="en-US" sz="2400">
                    <a:solidFill>
                      <a:srgbClr val="003399"/>
                    </a:solidFill>
                    <a:latin typeface="Helvetica" pitchFamily="34" charset="0"/>
                  </a:rPr>
                  <a:t>)</a:t>
                </a:r>
                <a:r>
                  <a:rPr kumimoji="0" lang="en-US" sz="2400" i="1" baseline="-25000">
                    <a:solidFill>
                      <a:srgbClr val="003399"/>
                    </a:solidFill>
                    <a:latin typeface="Times New Roman" pitchFamily="18" charset="0"/>
                  </a:rPr>
                  <a:t>Z</a:t>
                </a:r>
                <a:endParaRPr kumimoji="0" lang="en-US" sz="2400">
                  <a:solidFill>
                    <a:srgbClr val="003399"/>
                  </a:solidFill>
                  <a:latin typeface="Helvetica" pitchFamily="34" charset="0"/>
                </a:endParaRPr>
              </a:p>
            </p:txBody>
          </p:sp>
          <p:sp>
            <p:nvSpPr>
              <p:cNvPr id="32859" name="Text Box 15"/>
              <p:cNvSpPr txBox="1">
                <a:spLocks noChangeArrowheads="1"/>
              </p:cNvSpPr>
              <p:nvPr/>
            </p:nvSpPr>
            <p:spPr bwMode="auto">
              <a:xfrm>
                <a:off x="3225" y="2912"/>
                <a:ext cx="144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sz="1800" b="1">
                    <a:solidFill>
                      <a:srgbClr val="000066"/>
                    </a:solidFill>
                    <a:latin typeface="Helvetica" pitchFamily="34" charset="0"/>
                  </a:rPr>
                  <a:t>Zimmerli data point</a:t>
                </a:r>
              </a:p>
            </p:txBody>
          </p:sp>
          <p:sp>
            <p:nvSpPr>
              <p:cNvPr id="32860" name="Line 16"/>
              <p:cNvSpPr>
                <a:spLocks noChangeShapeType="1"/>
              </p:cNvSpPr>
              <p:nvPr/>
            </p:nvSpPr>
            <p:spPr bwMode="auto">
              <a:xfrm flipH="1" flipV="1">
                <a:off x="2849" y="2964"/>
                <a:ext cx="418" cy="74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61489" name="Group 17"/>
          <p:cNvGrpSpPr>
            <a:grpSpLocks/>
          </p:cNvGrpSpPr>
          <p:nvPr/>
        </p:nvGrpSpPr>
        <p:grpSpPr bwMode="auto">
          <a:xfrm>
            <a:off x="339725" y="3641725"/>
            <a:ext cx="2813050" cy="3035300"/>
            <a:chOff x="384" y="2294"/>
            <a:chExt cx="1772" cy="1912"/>
          </a:xfrm>
        </p:grpSpPr>
        <p:sp>
          <p:nvSpPr>
            <p:cNvPr id="32844" name="Oval 18"/>
            <p:cNvSpPr>
              <a:spLocks noChangeArrowheads="1"/>
            </p:cNvSpPr>
            <p:nvPr/>
          </p:nvSpPr>
          <p:spPr bwMode="auto">
            <a:xfrm>
              <a:off x="1761" y="3143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845" name="Line 19"/>
            <p:cNvSpPr>
              <a:spLocks noChangeShapeType="1"/>
            </p:cNvSpPr>
            <p:nvPr/>
          </p:nvSpPr>
          <p:spPr bwMode="auto">
            <a:xfrm>
              <a:off x="897" y="3172"/>
              <a:ext cx="8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46" name="Line 20"/>
            <p:cNvSpPr>
              <a:spLocks noChangeShapeType="1"/>
            </p:cNvSpPr>
            <p:nvPr/>
          </p:nvSpPr>
          <p:spPr bwMode="auto">
            <a:xfrm flipV="1">
              <a:off x="1793" y="3154"/>
              <a:ext cx="0" cy="8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47" name="Text Box 21"/>
            <p:cNvSpPr txBox="1">
              <a:spLocks noChangeArrowheads="1"/>
            </p:cNvSpPr>
            <p:nvPr/>
          </p:nvSpPr>
          <p:spPr bwMode="auto">
            <a:xfrm>
              <a:off x="1820" y="3025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2848" name="Text Box 22"/>
            <p:cNvSpPr txBox="1">
              <a:spLocks noChangeArrowheads="1"/>
            </p:cNvSpPr>
            <p:nvPr/>
          </p:nvSpPr>
          <p:spPr bwMode="auto">
            <a:xfrm>
              <a:off x="1582" y="3918"/>
              <a:ext cx="5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(</a:t>
              </a:r>
              <a:r>
                <a:rPr lang="en-US" sz="2400" b="1" i="1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</a:t>
              </a:r>
              <a:r>
                <a:rPr lang="en-US" sz="2400" b="1" i="1" baseline="-25000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m</a:t>
              </a:r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)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2849" name="Text Box 23"/>
            <p:cNvSpPr txBox="1">
              <a:spLocks noChangeArrowheads="1"/>
            </p:cNvSpPr>
            <p:nvPr/>
          </p:nvSpPr>
          <p:spPr bwMode="auto">
            <a:xfrm>
              <a:off x="384" y="3044"/>
              <a:ext cx="5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(</a:t>
              </a:r>
              <a:r>
                <a:rPr lang="en-US" sz="2400" b="1" i="1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</a:t>
              </a:r>
              <a:r>
                <a:rPr lang="en-US" sz="2400" b="1" i="1" baseline="-25000">
                  <a:solidFill>
                    <a:srgbClr val="000099"/>
                  </a:solidFill>
                  <a:latin typeface="Times New Roman" pitchFamily="18" charset="0"/>
                  <a:sym typeface="Symbol" pitchFamily="18" charset="2"/>
                </a:rPr>
                <a:t>a</a:t>
              </a:r>
              <a:r>
                <a:rPr kumimoji="0" lang="en-US" sz="2400">
                  <a:solidFill>
                    <a:srgbClr val="003399"/>
                  </a:solidFill>
                  <a:latin typeface="Helvetica" pitchFamily="34" charset="0"/>
                </a:rPr>
                <a:t>)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2850" name="Text Box 24"/>
            <p:cNvSpPr txBox="1">
              <a:spLocks noChangeArrowheads="1"/>
            </p:cNvSpPr>
            <p:nvPr/>
          </p:nvSpPr>
          <p:spPr bwMode="auto">
            <a:xfrm>
              <a:off x="1114" y="2294"/>
              <a:ext cx="9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>
                  <a:solidFill>
                    <a:srgbClr val="000066"/>
                  </a:solidFill>
                  <a:latin typeface="Helvetica" pitchFamily="34" charset="0"/>
                </a:rPr>
                <a:t>Design point</a:t>
              </a:r>
            </a:p>
          </p:txBody>
        </p:sp>
        <p:sp>
          <p:nvSpPr>
            <p:cNvPr id="32851" name="Line 25"/>
            <p:cNvSpPr>
              <a:spLocks noChangeShapeType="1"/>
            </p:cNvSpPr>
            <p:nvPr/>
          </p:nvSpPr>
          <p:spPr bwMode="auto">
            <a:xfrm>
              <a:off x="1560" y="2513"/>
              <a:ext cx="210" cy="59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835" name="Text Box 26"/>
          <p:cNvSpPr txBox="1">
            <a:spLocks noChangeArrowheads="1"/>
          </p:cNvSpPr>
          <p:nvPr/>
        </p:nvSpPr>
        <p:spPr bwMode="auto">
          <a:xfrm>
            <a:off x="746125" y="2805113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2400" b="1" i="1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</a:t>
            </a:r>
            <a:r>
              <a:rPr lang="en-US" sz="2400" b="1" i="1" baseline="-25000">
                <a:solidFill>
                  <a:srgbClr val="000099"/>
                </a:solidFill>
                <a:latin typeface="Times New Roman" pitchFamily="18" charset="0"/>
                <a:sym typeface="Symbol" pitchFamily="18" charset="2"/>
              </a:rPr>
              <a:t>a</a:t>
            </a:r>
            <a:endParaRPr lang="en-US" sz="2400" b="1">
              <a:solidFill>
                <a:schemeClr val="hlink"/>
              </a:solidFill>
              <a:latin typeface="Helvetica" pitchFamily="34" charset="0"/>
              <a:sym typeface="Symbol" pitchFamily="18" charset="2"/>
            </a:endParaRPr>
          </a:p>
        </p:txBody>
      </p:sp>
      <p:grpSp>
        <p:nvGrpSpPr>
          <p:cNvPr id="361499" name="Group 27"/>
          <p:cNvGrpSpPr>
            <a:grpSpLocks/>
          </p:cNvGrpSpPr>
          <p:nvPr/>
        </p:nvGrpSpPr>
        <p:grpSpPr bwMode="auto">
          <a:xfrm>
            <a:off x="561975" y="3840163"/>
            <a:ext cx="8083550" cy="2847975"/>
            <a:chOff x="524" y="2419"/>
            <a:chExt cx="5092" cy="1794"/>
          </a:xfrm>
        </p:grpSpPr>
        <p:sp>
          <p:nvSpPr>
            <p:cNvPr id="32840" name="Freeform 28"/>
            <p:cNvSpPr>
              <a:spLocks/>
            </p:cNvSpPr>
            <p:nvPr/>
          </p:nvSpPr>
          <p:spPr bwMode="auto">
            <a:xfrm>
              <a:off x="890" y="2629"/>
              <a:ext cx="3624" cy="1340"/>
            </a:xfrm>
            <a:custGeom>
              <a:avLst/>
              <a:gdLst>
                <a:gd name="T0" fmla="*/ 3624 w 3624"/>
                <a:gd name="T1" fmla="*/ 1202 h 1361"/>
                <a:gd name="T2" fmla="*/ 1781 w 3624"/>
                <a:gd name="T3" fmla="*/ 250 h 1361"/>
                <a:gd name="T4" fmla="*/ 0 w 3624"/>
                <a:gd name="T5" fmla="*/ 0 h 1361"/>
                <a:gd name="T6" fmla="*/ 0 60000 65536"/>
                <a:gd name="T7" fmla="*/ 0 60000 65536"/>
                <a:gd name="T8" fmla="*/ 0 60000 65536"/>
                <a:gd name="T9" fmla="*/ 0 w 3624"/>
                <a:gd name="T10" fmla="*/ 0 h 1361"/>
                <a:gd name="T11" fmla="*/ 3624 w 3624"/>
                <a:gd name="T12" fmla="*/ 1361 h 13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24" h="1361">
                  <a:moveTo>
                    <a:pt x="3624" y="1361"/>
                  </a:moveTo>
                  <a:cubicBezTo>
                    <a:pt x="3004" y="935"/>
                    <a:pt x="2385" y="509"/>
                    <a:pt x="1781" y="282"/>
                  </a:cubicBezTo>
                  <a:cubicBezTo>
                    <a:pt x="1177" y="55"/>
                    <a:pt x="588" y="27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41" name="Text Box 29"/>
            <p:cNvSpPr txBox="1">
              <a:spLocks noChangeArrowheads="1"/>
            </p:cNvSpPr>
            <p:nvPr/>
          </p:nvSpPr>
          <p:spPr bwMode="auto">
            <a:xfrm>
              <a:off x="4346" y="3925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0" lang="en-US" sz="2400" i="1">
                  <a:solidFill>
                    <a:srgbClr val="003399"/>
                  </a:solidFill>
                  <a:latin typeface="Times New Roman" pitchFamily="18" charset="0"/>
                </a:rPr>
                <a:t>S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su</a:t>
              </a:r>
              <a:endParaRPr kumimoji="0" lang="en-US" sz="2400">
                <a:solidFill>
                  <a:srgbClr val="003399"/>
                </a:solidFill>
                <a:latin typeface="Helvetica" pitchFamily="34" charset="0"/>
              </a:endParaRPr>
            </a:p>
          </p:txBody>
        </p:sp>
        <p:sp>
          <p:nvSpPr>
            <p:cNvPr id="32842" name="Text Box 30"/>
            <p:cNvSpPr txBox="1">
              <a:spLocks noChangeArrowheads="1"/>
            </p:cNvSpPr>
            <p:nvPr/>
          </p:nvSpPr>
          <p:spPr bwMode="auto">
            <a:xfrm>
              <a:off x="524" y="2419"/>
              <a:ext cx="3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0" lang="en-US" sz="2400" i="1">
                  <a:solidFill>
                    <a:srgbClr val="003399"/>
                  </a:solidFill>
                  <a:latin typeface="Times New Roman" pitchFamily="18" charset="0"/>
                </a:rPr>
                <a:t>S</a:t>
              </a:r>
              <a:r>
                <a:rPr kumimoji="0" lang="en-US" sz="2400" i="1" baseline="-25000">
                  <a:solidFill>
                    <a:srgbClr val="003399"/>
                  </a:solidFill>
                  <a:latin typeface="Times New Roman" pitchFamily="18" charset="0"/>
                </a:rPr>
                <a:t>se</a:t>
              </a:r>
              <a:endParaRPr kumimoji="0" lang="en-US" sz="2400">
                <a:solidFill>
                  <a:srgbClr val="003399"/>
                </a:solidFill>
                <a:latin typeface="Helvetica" pitchFamily="34" charset="0"/>
              </a:endParaRPr>
            </a:p>
          </p:txBody>
        </p:sp>
        <p:graphicFrame>
          <p:nvGraphicFramePr>
            <p:cNvPr id="32823" name="Object 55"/>
            <p:cNvGraphicFramePr>
              <a:graphicFrameLocks noChangeAspect="1"/>
            </p:cNvGraphicFramePr>
            <p:nvPr/>
          </p:nvGraphicFramePr>
          <p:xfrm>
            <a:off x="4449" y="3185"/>
            <a:ext cx="1167" cy="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6" name="Equation" r:id="rId3" imgW="1028700" imgH="508000" progId="Equation.3">
                    <p:embed/>
                  </p:oleObj>
                </mc:Choice>
                <mc:Fallback>
                  <p:oleObj name="Equation" r:id="rId3" imgW="1028700" imgH="508000" progId="Equation.3">
                    <p:embed/>
                    <p:pic>
                      <p:nvPicPr>
                        <p:cNvPr id="0" name="Picture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9" y="3185"/>
                          <a:ext cx="1167" cy="5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43" name="Line 32"/>
            <p:cNvSpPr>
              <a:spLocks noChangeShapeType="1"/>
            </p:cNvSpPr>
            <p:nvPr/>
          </p:nvSpPr>
          <p:spPr bwMode="auto">
            <a:xfrm flipH="1">
              <a:off x="4042" y="3446"/>
              <a:ext cx="409" cy="18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1505" name="Group 33"/>
          <p:cNvGrpSpPr>
            <a:grpSpLocks/>
          </p:cNvGrpSpPr>
          <p:nvPr/>
        </p:nvGrpSpPr>
        <p:grpSpPr bwMode="auto">
          <a:xfrm>
            <a:off x="577850" y="2705100"/>
            <a:ext cx="3657600" cy="1651000"/>
            <a:chOff x="534" y="1704"/>
            <a:chExt cx="2304" cy="1040"/>
          </a:xfrm>
        </p:grpSpPr>
        <p:graphicFrame>
          <p:nvGraphicFramePr>
            <p:cNvPr id="32824" name="Object 56"/>
            <p:cNvGraphicFramePr>
              <a:graphicFrameLocks noChangeAspect="1"/>
            </p:cNvGraphicFramePr>
            <p:nvPr/>
          </p:nvGraphicFramePr>
          <p:xfrm>
            <a:off x="1239" y="1704"/>
            <a:ext cx="1599" cy="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7" name="Equation" r:id="rId5" imgW="1409088" imgH="444307" progId="Equation.3">
                    <p:embed/>
                  </p:oleObj>
                </mc:Choice>
                <mc:Fallback>
                  <p:oleObj name="Equation" r:id="rId5" imgW="1409088" imgH="444307" progId="Equation.3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9" y="1704"/>
                          <a:ext cx="1599" cy="5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38" name="Oval 35"/>
            <p:cNvSpPr>
              <a:spLocks noChangeArrowheads="1"/>
            </p:cNvSpPr>
            <p:nvPr/>
          </p:nvSpPr>
          <p:spPr bwMode="auto">
            <a:xfrm>
              <a:off x="534" y="2461"/>
              <a:ext cx="283" cy="283"/>
            </a:xfrm>
            <a:prstGeom prst="ellips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 sz="1800" b="1">
                <a:solidFill>
                  <a:schemeClr val="hlink"/>
                </a:solidFill>
                <a:latin typeface="Helvetica" pitchFamily="34" charset="0"/>
              </a:endParaRPr>
            </a:p>
          </p:txBody>
        </p:sp>
        <p:cxnSp>
          <p:nvCxnSpPr>
            <p:cNvPr id="32839" name="AutoShape 36"/>
            <p:cNvCxnSpPr>
              <a:cxnSpLocks noChangeShapeType="1"/>
              <a:endCxn id="32838" idx="0"/>
            </p:cNvCxnSpPr>
            <p:nvPr/>
          </p:nvCxnSpPr>
          <p:spPr bwMode="auto">
            <a:xfrm rot="10800000" flipV="1">
              <a:off x="676" y="1957"/>
              <a:ext cx="563" cy="504"/>
            </a:xfrm>
            <a:prstGeom prst="curvedConnector2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361509" name="Object 57"/>
          <p:cNvGraphicFramePr>
            <a:graphicFrameLocks noChangeAspect="1"/>
          </p:cNvGraphicFramePr>
          <p:nvPr/>
        </p:nvGraphicFramePr>
        <p:xfrm>
          <a:off x="5194300" y="2727325"/>
          <a:ext cx="223996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7" imgW="1244600" imgH="508000" progId="">
                  <p:embed/>
                </p:oleObj>
              </mc:Choice>
              <mc:Fallback>
                <p:oleObj name="Equation" r:id="rId7" imgW="1244600" imgH="508000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300" y="2727325"/>
                        <a:ext cx="2239963" cy="9175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6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843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AEBE8F7-D39A-4D66-ABE8-2EC4202B41EA}" type="slidenum">
              <a:rPr lang="en-US" smtClean="0">
                <a:ea typeface="굴림"/>
                <a:cs typeface="굴림"/>
              </a:rPr>
              <a:pPr/>
              <a:t>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 Types</a:t>
            </a:r>
          </a:p>
        </p:txBody>
      </p:sp>
      <p:pic>
        <p:nvPicPr>
          <p:cNvPr id="18436" name="Picture 4" descr="tension sprin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3794125"/>
            <a:ext cx="3152775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compression sp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557338"/>
            <a:ext cx="30956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Leaf_Spring"/>
          <p:cNvPicPr>
            <a:picLocks noChangeAspect="1" noChangeArrowheads="1"/>
          </p:cNvPicPr>
          <p:nvPr/>
        </p:nvPicPr>
        <p:blipFill>
          <a:blip r:embed="rId4"/>
          <a:srcRect t="15749"/>
          <a:stretch>
            <a:fillRect/>
          </a:stretch>
        </p:blipFill>
        <p:spPr bwMode="auto">
          <a:xfrm>
            <a:off x="6011863" y="1557338"/>
            <a:ext cx="27019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558800" y="3278188"/>
            <a:ext cx="4679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Helical Compression </a:t>
            </a: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–</a:t>
            </a:r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 axial compression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27063" y="6015038"/>
            <a:ext cx="4768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Helical Tension (extension) </a:t>
            </a: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–</a:t>
            </a:r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 axial tension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096000" y="3278188"/>
            <a:ext cx="2800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Leaf </a:t>
            </a: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–</a:t>
            </a:r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 simply supported</a:t>
            </a:r>
          </a:p>
          <a:p>
            <a:pPr latinLnBrk="1"/>
            <a:r>
              <a:rPr lang="en-US" sz="1800" b="1">
                <a:solidFill>
                  <a:schemeClr val="accent2"/>
                </a:solidFill>
                <a:latin typeface="Helvetica" pitchFamily="34" charset="0"/>
              </a:rPr>
              <a:t>bending</a:t>
            </a:r>
          </a:p>
        </p:txBody>
      </p:sp>
      <p:pic>
        <p:nvPicPr>
          <p:cNvPr id="18442" name="Picture 10" descr="torsion"/>
          <p:cNvPicPr>
            <a:picLocks noChangeAspect="1" noChangeArrowheads="1"/>
          </p:cNvPicPr>
          <p:nvPr/>
        </p:nvPicPr>
        <p:blipFill>
          <a:blip r:embed="rId5"/>
          <a:srcRect l="45435" t="20853" r="20163"/>
          <a:stretch>
            <a:fillRect/>
          </a:stretch>
        </p:blipFill>
        <p:spPr bwMode="auto">
          <a:xfrm>
            <a:off x="6443663" y="4221163"/>
            <a:ext cx="2262187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8307388" y="4087813"/>
            <a:ext cx="682625" cy="769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227763" y="6015038"/>
            <a:ext cx="211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66"/>
                </a:solidFill>
                <a:latin typeface="Helvetica" pitchFamily="34" charset="0"/>
              </a:rPr>
              <a:t>Torsion - bending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72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B5CC0A-7B4E-4532-869B-0496BF9FE963}" type="slidenum">
              <a:rPr lang="en-US" smtClean="0">
                <a:ea typeface="굴림"/>
                <a:cs typeface="굴림"/>
              </a:rPr>
              <a:pPr/>
              <a:t>30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Helical Spring Selection Process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</a:pPr>
            <a:r>
              <a:rPr lang="en-US" smtClean="0"/>
              <a:t>A challenging problem. Why?</a:t>
            </a:r>
          </a:p>
          <a:p>
            <a:pPr marL="914400" lvl="1" indent="-457200">
              <a:lnSpc>
                <a:spcPct val="90000"/>
              </a:lnSpc>
            </a:pPr>
            <a:endParaRPr lang="en-US" smtClean="0">
              <a:solidFill>
                <a:schemeClr val="accent2"/>
              </a:solidFill>
            </a:endParaRPr>
          </a:p>
          <a:p>
            <a:pPr marL="533400" indent="-533400">
              <a:lnSpc>
                <a:spcPct val="90000"/>
              </a:lnSpc>
              <a:buFontTx/>
              <a:buNone/>
            </a:pPr>
            <a:endParaRPr lang="en-US" smtClean="0"/>
          </a:p>
          <a:p>
            <a:pPr marL="533400" indent="-533400">
              <a:lnSpc>
                <a:spcPct val="90000"/>
              </a:lnSpc>
              <a:buFontTx/>
              <a:buNone/>
            </a:pPr>
            <a:endParaRPr lang="en-US" smtClean="0"/>
          </a:p>
          <a:p>
            <a:pPr marL="533400" indent="-533400">
              <a:lnSpc>
                <a:spcPct val="90000"/>
              </a:lnSpc>
              <a:buFontTx/>
              <a:buNone/>
            </a:pPr>
            <a:endParaRPr lang="en-US" smtClean="0"/>
          </a:p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smtClean="0"/>
              <a:t>Generic steps (details depend on problem)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/>
            </a:pPr>
            <a:r>
              <a:rPr lang="en-US" smtClean="0"/>
              <a:t>Select candidate wire diameter d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/>
            </a:pPr>
            <a:r>
              <a:rPr lang="en-US" smtClean="0"/>
              <a:t>Select candidate material (find S</a:t>
            </a:r>
            <a:r>
              <a:rPr lang="en-US" baseline="-25000" smtClean="0"/>
              <a:t>ut</a:t>
            </a:r>
            <a:r>
              <a:rPr lang="en-US" smtClean="0"/>
              <a:t>, S</a:t>
            </a:r>
            <a:r>
              <a:rPr lang="en-US" baseline="-25000" smtClean="0"/>
              <a:t>sy</a:t>
            </a:r>
            <a:r>
              <a:rPr lang="en-US" smtClean="0"/>
              <a:t>,…)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/>
            </a:pPr>
            <a:r>
              <a:rPr lang="en-US" smtClean="0"/>
              <a:t>Consider envelope constraints (limits D) and geometric constraints in problem (e.g. limits L</a:t>
            </a:r>
            <a:r>
              <a:rPr lang="en-US" baseline="-25000" smtClean="0"/>
              <a:t>s</a:t>
            </a:r>
            <a:r>
              <a:rPr lang="en-US" smtClean="0"/>
              <a:t>, L</a:t>
            </a:r>
            <a:r>
              <a:rPr lang="en-US" baseline="-25000" smtClean="0"/>
              <a:t>o</a:t>
            </a:r>
            <a:r>
              <a:rPr lang="en-US" smtClean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72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9825" y="2214563"/>
              <a:ext cx="76200" cy="17462"/>
            </p14:xfrm>
          </p:contentPart>
        </mc:Choice>
        <mc:Fallback>
          <p:pic>
            <p:nvPicPr>
              <p:cNvPr id="972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0480" y="2205297"/>
                <a:ext cx="94891" cy="3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72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0488" y="2052638"/>
              <a:ext cx="744537" cy="339725"/>
            </p14:xfrm>
          </p:contentPart>
        </mc:Choice>
        <mc:Fallback>
          <p:pic>
            <p:nvPicPr>
              <p:cNvPr id="972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1127" y="2043281"/>
                <a:ext cx="763258" cy="35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72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3788" y="2173288"/>
              <a:ext cx="147637" cy="177800"/>
            </p14:xfrm>
          </p:contentPart>
        </mc:Choice>
        <mc:Fallback>
          <p:pic>
            <p:nvPicPr>
              <p:cNvPr id="972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4426" y="2163911"/>
                <a:ext cx="166362" cy="19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72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1463" y="2066925"/>
              <a:ext cx="560387" cy="471488"/>
            </p14:xfrm>
          </p:contentPart>
        </mc:Choice>
        <mc:Fallback>
          <p:pic>
            <p:nvPicPr>
              <p:cNvPr id="972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2105" y="2057567"/>
                <a:ext cx="579103" cy="490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72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75" y="2025650"/>
              <a:ext cx="982663" cy="276225"/>
            </p14:xfrm>
          </p:contentPart>
        </mc:Choice>
        <mc:Fallback>
          <p:pic>
            <p:nvPicPr>
              <p:cNvPr id="972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6016" y="2016286"/>
                <a:ext cx="1001380" cy="29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72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4563" y="2235200"/>
              <a:ext cx="11112" cy="6350"/>
            </p14:xfrm>
          </p:contentPart>
        </mc:Choice>
        <mc:Fallback>
          <p:pic>
            <p:nvPicPr>
              <p:cNvPr id="972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5243" y="2226028"/>
                <a:ext cx="29751" cy="24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72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1989138"/>
              <a:ext cx="798512" cy="304800"/>
            </p14:xfrm>
          </p:contentPart>
        </mc:Choice>
        <mc:Fallback>
          <p:pic>
            <p:nvPicPr>
              <p:cNvPr id="972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8732" y="1979771"/>
                <a:ext cx="817224" cy="32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72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5525" y="1995488"/>
              <a:ext cx="214313" cy="233362"/>
            </p14:xfrm>
          </p:contentPart>
        </mc:Choice>
        <mc:Fallback>
          <p:pic>
            <p:nvPicPr>
              <p:cNvPr id="972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6160" y="1986125"/>
                <a:ext cx="233043" cy="252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72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7488" y="1958975"/>
              <a:ext cx="882650" cy="414338"/>
            </p14:xfrm>
          </p:contentPart>
        </mc:Choice>
        <mc:Fallback>
          <p:pic>
            <p:nvPicPr>
              <p:cNvPr id="972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8129" y="1949615"/>
                <a:ext cx="901369" cy="433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72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7138" y="1905000"/>
              <a:ext cx="269875" cy="349250"/>
            </p14:xfrm>
          </p:contentPart>
        </mc:Choice>
        <mc:Fallback>
          <p:pic>
            <p:nvPicPr>
              <p:cNvPr id="972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7782" y="1895639"/>
                <a:ext cx="288586" cy="36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72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3375" y="1931988"/>
              <a:ext cx="123825" cy="317500"/>
            </p14:xfrm>
          </p:contentPart>
        </mc:Choice>
        <mc:Fallback>
          <p:pic>
            <p:nvPicPr>
              <p:cNvPr id="972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44016" y="1922629"/>
                <a:ext cx="142543" cy="33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72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5150" y="2185988"/>
              <a:ext cx="11113" cy="11112"/>
            </p14:xfrm>
          </p:contentPart>
        </mc:Choice>
        <mc:Fallback>
          <p:pic>
            <p:nvPicPr>
              <p:cNvPr id="972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75829" y="2176668"/>
                <a:ext cx="29754" cy="29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72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7225" y="2160588"/>
              <a:ext cx="49213" cy="14287"/>
            </p14:xfrm>
          </p:contentPart>
        </mc:Choice>
        <mc:Fallback>
          <p:pic>
            <p:nvPicPr>
              <p:cNvPr id="972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67885" y="2151301"/>
                <a:ext cx="67892" cy="3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72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85188" y="1889125"/>
              <a:ext cx="61912" cy="433388"/>
            </p14:xfrm>
          </p:contentPart>
        </mc:Choice>
        <mc:Fallback>
          <p:pic>
            <p:nvPicPr>
              <p:cNvPr id="972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5829" y="1879766"/>
                <a:ext cx="80630" cy="45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3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3963" y="2789238"/>
              <a:ext cx="46037" cy="28575"/>
            </p14:xfrm>
          </p:contentPart>
        </mc:Choice>
        <mc:Fallback>
          <p:pic>
            <p:nvPicPr>
              <p:cNvPr id="973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14612" y="2779834"/>
                <a:ext cx="64740" cy="4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3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9388" y="2662238"/>
              <a:ext cx="571500" cy="461962"/>
            </p14:xfrm>
          </p:contentPart>
        </mc:Choice>
        <mc:Fallback>
          <p:pic>
            <p:nvPicPr>
              <p:cNvPr id="973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0031" y="2652876"/>
                <a:ext cx="590214" cy="48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73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3150" y="2644775"/>
              <a:ext cx="1230313" cy="315913"/>
            </p14:xfrm>
          </p:contentPart>
        </mc:Choice>
        <mc:Fallback>
          <p:pic>
            <p:nvPicPr>
              <p:cNvPr id="973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33791" y="2635420"/>
                <a:ext cx="1249030" cy="334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3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1425" y="2608263"/>
              <a:ext cx="527050" cy="352425"/>
            </p14:xfrm>
          </p:contentPart>
        </mc:Choice>
        <mc:Fallback>
          <p:pic>
            <p:nvPicPr>
              <p:cNvPr id="973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72065" y="2598903"/>
                <a:ext cx="545770" cy="37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3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0550" y="2784475"/>
              <a:ext cx="373063" cy="247650"/>
            </p14:xfrm>
          </p:contentPart>
        </mc:Choice>
        <mc:Fallback>
          <p:pic>
            <p:nvPicPr>
              <p:cNvPr id="973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91187" y="2775103"/>
                <a:ext cx="391788" cy="26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73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4900" y="2762250"/>
              <a:ext cx="404813" cy="144463"/>
            </p14:xfrm>
          </p:contentPart>
        </mc:Choice>
        <mc:Fallback>
          <p:pic>
            <p:nvPicPr>
              <p:cNvPr id="973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05536" y="2752883"/>
                <a:ext cx="423541" cy="16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3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8613" y="2584450"/>
              <a:ext cx="422275" cy="336550"/>
            </p14:xfrm>
          </p:contentPart>
        </mc:Choice>
        <mc:Fallback>
          <p:pic>
            <p:nvPicPr>
              <p:cNvPr id="973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99253" y="2575091"/>
                <a:ext cx="440995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3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3775" y="2509838"/>
              <a:ext cx="801688" cy="522287"/>
            </p14:xfrm>
          </p:contentPart>
        </mc:Choice>
        <mc:Fallback>
          <p:pic>
            <p:nvPicPr>
              <p:cNvPr id="973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64415" y="2500479"/>
                <a:ext cx="820407" cy="541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3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4050" y="2852738"/>
              <a:ext cx="23813" cy="128587"/>
            </p14:xfrm>
          </p:contentPart>
        </mc:Choice>
        <mc:Fallback>
          <p:pic>
            <p:nvPicPr>
              <p:cNvPr id="973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94669" y="2843373"/>
                <a:ext cx="42575" cy="14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3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2743200"/>
              <a:ext cx="704850" cy="261938"/>
            </p14:xfrm>
          </p:contentPart>
        </mc:Choice>
        <mc:Fallback>
          <p:pic>
            <p:nvPicPr>
              <p:cNvPr id="973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35974" y="2733845"/>
                <a:ext cx="723579" cy="28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73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6550" y="2838450"/>
              <a:ext cx="63500" cy="34925"/>
            </p14:xfrm>
          </p:contentPart>
        </mc:Choice>
        <mc:Fallback>
          <p:pic>
            <p:nvPicPr>
              <p:cNvPr id="973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47169" y="2829089"/>
                <a:ext cx="82261" cy="5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3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7050" y="2524125"/>
              <a:ext cx="71438" cy="481013"/>
            </p14:xfrm>
          </p:contentPart>
        </mc:Choice>
        <mc:Fallback>
          <p:pic>
            <p:nvPicPr>
              <p:cNvPr id="973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7669" y="2514764"/>
                <a:ext cx="90199" cy="499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3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3389313"/>
              <a:ext cx="95250" cy="19050"/>
            </p14:xfrm>
          </p:contentPart>
        </mc:Choice>
        <mc:Fallback>
          <p:pic>
            <p:nvPicPr>
              <p:cNvPr id="973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6043" y="3379968"/>
                <a:ext cx="113941" cy="3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73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1138" y="3240088"/>
              <a:ext cx="65087" cy="266700"/>
            </p14:xfrm>
          </p:contentPart>
        </mc:Choice>
        <mc:Fallback>
          <p:pic>
            <p:nvPicPr>
              <p:cNvPr id="973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71737" y="3230730"/>
                <a:ext cx="83890" cy="28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731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7825" y="3213100"/>
              <a:ext cx="601663" cy="358775"/>
            </p14:xfrm>
          </p:contentPart>
        </mc:Choice>
        <mc:Fallback>
          <p:pic>
            <p:nvPicPr>
              <p:cNvPr id="9731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38463" y="3203744"/>
                <a:ext cx="620386" cy="377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73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8863" y="3192463"/>
              <a:ext cx="188912" cy="254000"/>
            </p14:xfrm>
          </p:contentPart>
        </mc:Choice>
        <mc:Fallback>
          <p:pic>
            <p:nvPicPr>
              <p:cNvPr id="973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19507" y="3183109"/>
                <a:ext cx="207623" cy="27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731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3165475"/>
              <a:ext cx="746125" cy="430213"/>
            </p14:xfrm>
          </p:contentPart>
        </mc:Choice>
        <mc:Fallback>
          <p:pic>
            <p:nvPicPr>
              <p:cNvPr id="9731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33855" y="3156115"/>
                <a:ext cx="764841" cy="448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73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3975" y="3332163"/>
              <a:ext cx="193675" cy="85725"/>
            </p14:xfrm>
          </p:contentPart>
        </mc:Choice>
        <mc:Fallback>
          <p:pic>
            <p:nvPicPr>
              <p:cNvPr id="973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54615" y="3322837"/>
                <a:ext cx="212395" cy="10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3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8963" y="3132138"/>
              <a:ext cx="801687" cy="293687"/>
            </p14:xfrm>
          </p:contentPart>
        </mc:Choice>
        <mc:Fallback>
          <p:pic>
            <p:nvPicPr>
              <p:cNvPr id="973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89603" y="3122780"/>
                <a:ext cx="820406" cy="312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731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1638" y="3162300"/>
              <a:ext cx="41275" cy="284163"/>
            </p14:xfrm>
          </p:contentPart>
        </mc:Choice>
        <mc:Fallback>
          <p:pic>
            <p:nvPicPr>
              <p:cNvPr id="9731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2306" y="3152936"/>
                <a:ext cx="59938" cy="302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732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0" y="3214688"/>
              <a:ext cx="366713" cy="182562"/>
            </p14:xfrm>
          </p:contentPart>
        </mc:Choice>
        <mc:Fallback>
          <p:pic>
            <p:nvPicPr>
              <p:cNvPr id="9732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5643" y="3205326"/>
                <a:ext cx="385427" cy="20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73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8725" y="3094038"/>
              <a:ext cx="339725" cy="261937"/>
            </p14:xfrm>
          </p:contentPart>
        </mc:Choice>
        <mc:Fallback>
          <p:pic>
            <p:nvPicPr>
              <p:cNvPr id="973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99368" y="3084721"/>
                <a:ext cx="358439" cy="2805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83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25FCA23-229B-4DEF-9BC6-F3C0300BE319}" type="slidenum">
              <a:rPr lang="en-US" smtClean="0">
                <a:ea typeface="굴림"/>
                <a:cs typeface="굴림"/>
              </a:rPr>
              <a:pPr/>
              <a:t>31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Helical Spring Selection Process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buFontTx/>
              <a:buNone/>
            </a:pPr>
            <a:r>
              <a:rPr lang="en-US" smtClean="0"/>
              <a:t>Suggested steps (cont’)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Determine force to close (F</a:t>
            </a:r>
            <a:r>
              <a:rPr lang="en-US" baseline="-25000" smtClean="0"/>
              <a:t>s</a:t>
            </a:r>
            <a:r>
              <a:rPr lang="en-US" smtClean="0"/>
              <a:t>) from max force (F</a:t>
            </a:r>
            <a:r>
              <a:rPr lang="en-US" baseline="-25000" smtClean="0"/>
              <a:t>max</a:t>
            </a:r>
            <a:r>
              <a:rPr lang="en-US" smtClean="0"/>
              <a:t>) and determine maximum stress (relates to C </a:t>
            </a:r>
            <a:r>
              <a:rPr lang="en-US" smtClean="0">
                <a:sym typeface="Wingdings" pitchFamily="2" charset="2"/>
              </a:rPr>
              <a:t></a:t>
            </a:r>
            <a:r>
              <a:rPr lang="en-US" smtClean="0"/>
              <a:t> D/d)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Ensure maximum stress, </a:t>
            </a:r>
            <a:r>
              <a:rPr lang="el-GR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mtClean="0"/>
              <a:t>, below shear yield, S</a:t>
            </a:r>
            <a:r>
              <a:rPr lang="en-US" baseline="-25000" smtClean="0"/>
              <a:t>sy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Based on spring rate, k, determine remaining spring parameters (e.g. N</a:t>
            </a:r>
            <a:r>
              <a:rPr lang="en-US" baseline="-25000" smtClean="0"/>
              <a:t>a</a:t>
            </a:r>
            <a:r>
              <a:rPr lang="en-US" smtClean="0"/>
              <a:t>, N</a:t>
            </a:r>
            <a:r>
              <a:rPr lang="en-US" baseline="-25000" smtClean="0"/>
              <a:t>e</a:t>
            </a:r>
            <a:r>
              <a:rPr lang="en-US" smtClean="0"/>
              <a:t>, L</a:t>
            </a:r>
            <a:r>
              <a:rPr lang="en-US" baseline="-25000" smtClean="0"/>
              <a:t>s</a:t>
            </a:r>
            <a:r>
              <a:rPr lang="en-US" smtClean="0"/>
              <a:t>, L</a:t>
            </a:r>
            <a:r>
              <a:rPr lang="en-US" baseline="-25000" smtClean="0"/>
              <a:t>o</a:t>
            </a:r>
            <a:r>
              <a:rPr lang="en-US" smtClean="0"/>
              <a:t>, etc.)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Ensure constraints on C and N</a:t>
            </a:r>
            <a:r>
              <a:rPr lang="en-US" baseline="-25000" smtClean="0"/>
              <a:t>a</a:t>
            </a:r>
            <a:r>
              <a:rPr lang="en-US" smtClean="0"/>
              <a:t> are met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Ensure length below critical length for buckling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Ensure critical frequency suitable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r>
              <a:rPr lang="en-US" smtClean="0"/>
              <a:t>If necessary, use figure of merit (cost) (eq. 10-22) to select best spring from possible candidates</a:t>
            </a:r>
          </a:p>
          <a:p>
            <a:pPr marL="914400" lvl="1" indent="-457200">
              <a:lnSpc>
                <a:spcPct val="90000"/>
              </a:lnSpc>
              <a:buFont typeface="Arial" charset="0"/>
              <a:buAutoNum type="arabicPeriod" startAt="4"/>
            </a:pP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993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E09F80-8B55-41F4-A72F-5EC81D3CF24A}" type="slidenum">
              <a:rPr lang="en-US" smtClean="0">
                <a:ea typeface="굴림"/>
                <a:cs typeface="굴림"/>
              </a:rPr>
              <a:pPr/>
              <a:t>32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Helical Spring Selection Process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/>
          <a:lstStyle/>
          <a:p>
            <a:r>
              <a:rPr lang="en-US" smtClean="0"/>
              <a:t>Can automate using spreadsheet</a:t>
            </a:r>
          </a:p>
          <a:p>
            <a:r>
              <a:rPr lang="en-US" smtClean="0"/>
              <a:t>See Table A-28 for standard wire sizes</a:t>
            </a:r>
          </a:p>
        </p:txBody>
      </p:sp>
      <p:pic>
        <p:nvPicPr>
          <p:cNvPr id="99333" name="Picture 4" descr="bud21932_unta1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2420938"/>
            <a:ext cx="7469187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404813"/>
            <a:ext cx="7772400" cy="1470025"/>
          </a:xfrm>
        </p:spPr>
        <p:txBody>
          <a:bodyPr/>
          <a:lstStyle/>
          <a:p>
            <a:r>
              <a:rPr lang="en-US" sz="4000" smtClean="0"/>
              <a:t>MECH 325</a:t>
            </a:r>
            <a:br>
              <a:rPr lang="en-US" sz="4000" smtClean="0"/>
            </a:br>
            <a:r>
              <a:rPr lang="en-US" sz="4000" smtClean="0"/>
              <a:t>Extension and Helical Springs</a:t>
            </a:r>
          </a:p>
        </p:txBody>
      </p:sp>
      <p:pic>
        <p:nvPicPr>
          <p:cNvPr id="100354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2205038"/>
            <a:ext cx="3311525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9713" y="2133600"/>
            <a:ext cx="2347912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24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6F193B-4621-4060-BA02-9C1458C26385}" type="slidenum">
              <a:rPr lang="en-US" smtClean="0">
                <a:ea typeface="굴림"/>
                <a:cs typeface="굴림"/>
              </a:rPr>
              <a:pPr/>
              <a:t>34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 Springs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r>
              <a:rPr lang="en-US" smtClean="0"/>
              <a:t>Carry tensile loads using “loop” or “hook” to transfer the load from the support to the spring body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Types of ends for</a:t>
            </a:r>
          </a:p>
          <a:p>
            <a:pPr>
              <a:buFontTx/>
              <a:buNone/>
            </a:pPr>
            <a:r>
              <a:rPr lang="en-US" smtClean="0"/>
              <a:t>	extension springs</a:t>
            </a:r>
          </a:p>
        </p:txBody>
      </p:sp>
      <p:pic>
        <p:nvPicPr>
          <p:cNvPr id="102405" name="Picture 4" descr="shi20361_1006"/>
          <p:cNvPicPr preferRelativeResize="0">
            <a:picLocks noChangeAspect="1" noChangeArrowheads="1"/>
          </p:cNvPicPr>
          <p:nvPr/>
        </p:nvPicPr>
        <p:blipFill>
          <a:blip r:embed="rId2"/>
          <a:srcRect t="4753"/>
          <a:stretch>
            <a:fillRect/>
          </a:stretch>
        </p:blipFill>
        <p:spPr bwMode="auto">
          <a:xfrm>
            <a:off x="4284663" y="4481513"/>
            <a:ext cx="4384675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6" name="Picture 6" descr="shi20361_1008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441" t="7222" b="66435"/>
          <a:stretch>
            <a:fillRect/>
          </a:stretch>
        </p:blipFill>
        <p:spPr bwMode="auto">
          <a:xfrm>
            <a:off x="1984375" y="2276475"/>
            <a:ext cx="5389563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89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E5DAB2-4ACF-4A6A-A0A5-02590792C093}" type="slidenum">
              <a:rPr lang="en-US" smtClean="0">
                <a:ea typeface="굴림"/>
                <a:cs typeface="굴림"/>
              </a:rPr>
              <a:pPr/>
              <a:t>35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89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 Spring Spring Rate</a:t>
            </a:r>
          </a:p>
        </p:txBody>
      </p:sp>
      <p:sp>
        <p:nvSpPr>
          <p:cNvPr id="389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 with compression springs, the spring rate is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What do we use for N?</a:t>
            </a:r>
            <a:endParaRPr lang="en-US" smtClean="0">
              <a:solidFill>
                <a:schemeClr val="accent2"/>
              </a:solidFill>
            </a:endParaRPr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187450" y="2205038"/>
          <a:ext cx="1439863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Equation" r:id="rId3" imgW="672808" imgH="418918" progId="">
                  <p:embed/>
                </p:oleObj>
              </mc:Choice>
              <mc:Fallback>
                <p:oleObj name="Equation" r:id="rId3" imgW="672808" imgH="418918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205038"/>
                        <a:ext cx="1439863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93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3675" y="2616200"/>
              <a:ext cx="187325" cy="139700"/>
            </p14:xfrm>
          </p:contentPart>
        </mc:Choice>
        <mc:Fallback>
          <p:pic>
            <p:nvPicPr>
              <p:cNvPr id="3893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4309" y="2606839"/>
                <a:ext cx="206058" cy="158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93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3975" y="3733800"/>
              <a:ext cx="150813" cy="354013"/>
            </p14:xfrm>
          </p:contentPart>
        </mc:Choice>
        <mc:Fallback>
          <p:pic>
            <p:nvPicPr>
              <p:cNvPr id="3893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4617" y="3724436"/>
                <a:ext cx="169530" cy="372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93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9413" y="3860800"/>
              <a:ext cx="73025" cy="73025"/>
            </p14:xfrm>
          </p:contentPart>
        </mc:Choice>
        <mc:Fallback>
          <p:pic>
            <p:nvPicPr>
              <p:cNvPr id="3893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0060" y="3851447"/>
                <a:ext cx="91731" cy="9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93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4363" y="3600450"/>
              <a:ext cx="752475" cy="560388"/>
            </p14:xfrm>
          </p:contentPart>
        </mc:Choice>
        <mc:Fallback>
          <p:pic>
            <p:nvPicPr>
              <p:cNvPr id="3893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5002" y="3591092"/>
                <a:ext cx="771197" cy="579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93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5300" y="3675063"/>
              <a:ext cx="193675" cy="238125"/>
            </p14:xfrm>
          </p:contentPart>
        </mc:Choice>
        <mc:Fallback>
          <p:pic>
            <p:nvPicPr>
              <p:cNvPr id="3893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95940" y="3665697"/>
                <a:ext cx="212395" cy="25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93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7113" y="3657600"/>
              <a:ext cx="203200" cy="255588"/>
            </p14:xfrm>
          </p:contentPart>
        </mc:Choice>
        <mc:Fallback>
          <p:pic>
            <p:nvPicPr>
              <p:cNvPr id="3893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7746" y="3648240"/>
                <a:ext cx="221935" cy="274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93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1938" y="3570288"/>
              <a:ext cx="466725" cy="333375"/>
            </p14:xfrm>
          </p:contentPart>
        </mc:Choice>
        <mc:Fallback>
          <p:pic>
            <p:nvPicPr>
              <p:cNvPr id="3893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32553" y="3560938"/>
                <a:ext cx="485495" cy="352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93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1800" y="4411663"/>
              <a:ext cx="73025" cy="90487"/>
            </p14:xfrm>
          </p:contentPart>
        </mc:Choice>
        <mc:Fallback>
          <p:pic>
            <p:nvPicPr>
              <p:cNvPr id="3893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62447" y="4402290"/>
                <a:ext cx="91731" cy="109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93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4213" y="4305300"/>
              <a:ext cx="942975" cy="320675"/>
            </p14:xfrm>
          </p:contentPart>
        </mc:Choice>
        <mc:Fallback>
          <p:pic>
            <p:nvPicPr>
              <p:cNvPr id="3893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4852" y="4295942"/>
                <a:ext cx="961698" cy="33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93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3738" y="4457700"/>
              <a:ext cx="41275" cy="80963"/>
            </p14:xfrm>
          </p:contentPart>
        </mc:Choice>
        <mc:Fallback>
          <p:pic>
            <p:nvPicPr>
              <p:cNvPr id="3893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94406" y="4448344"/>
                <a:ext cx="59938" cy="99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894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0738" y="4286250"/>
              <a:ext cx="63500" cy="282575"/>
            </p14:xfrm>
          </p:contentPart>
        </mc:Choice>
        <mc:Fallback>
          <p:pic>
            <p:nvPicPr>
              <p:cNvPr id="3894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21357" y="4276891"/>
                <a:ext cx="82261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894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9200" y="4251325"/>
              <a:ext cx="479425" cy="473075"/>
            </p14:xfrm>
          </p:contentPart>
        </mc:Choice>
        <mc:Fallback>
          <p:pic>
            <p:nvPicPr>
              <p:cNvPr id="3894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19842" y="4241964"/>
                <a:ext cx="498141" cy="491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894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7225" y="4227513"/>
              <a:ext cx="423863" cy="320675"/>
            </p14:xfrm>
          </p:contentPart>
        </mc:Choice>
        <mc:Fallback>
          <p:pic>
            <p:nvPicPr>
              <p:cNvPr id="3894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27862" y="4218155"/>
                <a:ext cx="442589" cy="33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894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75" y="4302125"/>
              <a:ext cx="79375" cy="169863"/>
            </p14:xfrm>
          </p:contentPart>
        </mc:Choice>
        <mc:Fallback>
          <p:pic>
            <p:nvPicPr>
              <p:cNvPr id="3894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19994" y="4292768"/>
                <a:ext cx="98136" cy="18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894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5125" y="4305300"/>
              <a:ext cx="452438" cy="388938"/>
            </p14:xfrm>
          </p:contentPart>
        </mc:Choice>
        <mc:Fallback>
          <p:pic>
            <p:nvPicPr>
              <p:cNvPr id="3894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05767" y="4295937"/>
                <a:ext cx="471155" cy="40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894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7738" y="4243388"/>
              <a:ext cx="166687" cy="177800"/>
            </p14:xfrm>
          </p:contentPart>
        </mc:Choice>
        <mc:Fallback>
          <p:pic>
            <p:nvPicPr>
              <p:cNvPr id="3894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88378" y="4234030"/>
                <a:ext cx="185408" cy="19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894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25" y="4156075"/>
              <a:ext cx="203200" cy="287338"/>
            </p14:xfrm>
          </p:contentPart>
        </mc:Choice>
        <mc:Fallback>
          <p:pic>
            <p:nvPicPr>
              <p:cNvPr id="3894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94758" y="4146725"/>
                <a:ext cx="221935" cy="306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894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6550" y="4137025"/>
              <a:ext cx="298450" cy="276225"/>
            </p14:xfrm>
          </p:contentPart>
        </mc:Choice>
        <mc:Fallback>
          <p:pic>
            <p:nvPicPr>
              <p:cNvPr id="3894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47190" y="4127674"/>
                <a:ext cx="317171" cy="294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94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45500" y="4043363"/>
              <a:ext cx="336550" cy="354012"/>
            </p14:xfrm>
          </p:contentPart>
        </mc:Choice>
        <mc:Fallback>
          <p:pic>
            <p:nvPicPr>
              <p:cNvPr id="3894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36141" y="4034000"/>
                <a:ext cx="355267" cy="372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894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4675" y="5180013"/>
              <a:ext cx="80963" cy="98425"/>
            </p14:xfrm>
          </p:contentPart>
        </mc:Choice>
        <mc:Fallback>
          <p:pic>
            <p:nvPicPr>
              <p:cNvPr id="3894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05319" y="5170639"/>
                <a:ext cx="99674" cy="117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95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8850" y="4922838"/>
              <a:ext cx="371475" cy="493712"/>
            </p14:xfrm>
          </p:contentPart>
        </mc:Choice>
        <mc:Fallback>
          <p:pic>
            <p:nvPicPr>
              <p:cNvPr id="3895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489491" y="4913475"/>
                <a:ext cx="390193" cy="512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895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2900" y="5026025"/>
              <a:ext cx="87313" cy="139700"/>
            </p14:xfrm>
          </p:contentPart>
        </mc:Choice>
        <mc:Fallback>
          <p:pic>
            <p:nvPicPr>
              <p:cNvPr id="3895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43558" y="5016664"/>
                <a:ext cx="105997" cy="158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895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4872038"/>
              <a:ext cx="509588" cy="427037"/>
            </p14:xfrm>
          </p:contentPart>
        </mc:Choice>
        <mc:Fallback>
          <p:pic>
            <p:nvPicPr>
              <p:cNvPr id="3895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02318" y="4862676"/>
                <a:ext cx="528302" cy="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95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1038" y="4864100"/>
              <a:ext cx="277812" cy="244475"/>
            </p14:xfrm>
          </p:contentPart>
        </mc:Choice>
        <mc:Fallback>
          <p:pic>
            <p:nvPicPr>
              <p:cNvPr id="3895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51657" y="4854711"/>
                <a:ext cx="296573" cy="263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895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9188" y="4764088"/>
              <a:ext cx="614362" cy="327025"/>
            </p14:xfrm>
          </p:contentPart>
        </mc:Choice>
        <mc:Fallback>
          <p:pic>
            <p:nvPicPr>
              <p:cNvPr id="3895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89830" y="4754724"/>
                <a:ext cx="633077" cy="34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95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8663" y="4762500"/>
              <a:ext cx="153987" cy="244475"/>
            </p14:xfrm>
          </p:contentPart>
        </mc:Choice>
        <mc:Fallback>
          <p:pic>
            <p:nvPicPr>
              <p:cNvPr id="3895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69309" y="4753139"/>
                <a:ext cx="172696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95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0138" y="4625975"/>
              <a:ext cx="806450" cy="454025"/>
            </p14:xfrm>
          </p:contentPart>
        </mc:Choice>
        <mc:Fallback>
          <p:pic>
            <p:nvPicPr>
              <p:cNvPr id="3895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40790" y="4616614"/>
                <a:ext cx="825146" cy="47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95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1200" y="5275263"/>
              <a:ext cx="184150" cy="287337"/>
            </p14:xfrm>
          </p:contentPart>
        </mc:Choice>
        <mc:Fallback>
          <p:pic>
            <p:nvPicPr>
              <p:cNvPr id="3895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81849" y="5265901"/>
                <a:ext cx="202853" cy="306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95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3938" y="5364163"/>
              <a:ext cx="58737" cy="82550"/>
            </p14:xfrm>
          </p:contentPart>
        </mc:Choice>
        <mc:Fallback>
          <p:pic>
            <p:nvPicPr>
              <p:cNvPr id="3895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94569" y="5354791"/>
                <a:ext cx="77475" cy="10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895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9525" y="5197475"/>
              <a:ext cx="674688" cy="323850"/>
            </p14:xfrm>
          </p:contentPart>
        </mc:Choice>
        <mc:Fallback>
          <p:pic>
            <p:nvPicPr>
              <p:cNvPr id="3895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50164" y="5188119"/>
                <a:ext cx="693409" cy="342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896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5200650"/>
              <a:ext cx="174625" cy="249238"/>
            </p14:xfrm>
          </p:contentPart>
        </mc:Choice>
        <mc:Fallback>
          <p:pic>
            <p:nvPicPr>
              <p:cNvPr id="3896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28052" y="5191286"/>
                <a:ext cx="193348" cy="267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896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66025" y="5083175"/>
              <a:ext cx="757238" cy="401638"/>
            </p14:xfrm>
          </p:contentPart>
        </mc:Choice>
        <mc:Fallback>
          <p:pic>
            <p:nvPicPr>
              <p:cNvPr id="3896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56663" y="5073818"/>
                <a:ext cx="775962" cy="4203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44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00AF432-C537-4299-8111-85FDD5B04A69}" type="slidenum">
              <a:rPr lang="en-US" smtClean="0">
                <a:ea typeface="굴림"/>
                <a:cs typeface="굴림"/>
              </a:rPr>
              <a:pPr/>
              <a:t>36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 Spring: Stresses</a:t>
            </a: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Critical stress locations:</a:t>
            </a:r>
          </a:p>
        </p:txBody>
      </p:sp>
      <p:pic>
        <p:nvPicPr>
          <p:cNvPr id="104453" name="Picture 4" descr="shi20361_1007"/>
          <p:cNvPicPr preferRelativeResize="0"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51" t="2408" r="49644" b="60783"/>
          <a:stretch>
            <a:fillRect/>
          </a:stretch>
        </p:blipFill>
        <p:spPr bwMode="auto">
          <a:xfrm>
            <a:off x="900113" y="2533650"/>
            <a:ext cx="2987675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9" descr="shi20361_1007"/>
          <p:cNvPicPr preferRelativeResize="0">
            <a:picLocks noChangeAspect="1" noChangeArrowheads="1"/>
          </p:cNvPicPr>
          <p:nvPr/>
        </p:nvPicPr>
        <p:blipFill>
          <a:blip r:embed="rId2"/>
          <a:srcRect l="55647" t="3505" r="15906" b="60916"/>
          <a:stretch>
            <a:fillRect/>
          </a:stretch>
        </p:blipFill>
        <p:spPr bwMode="auto">
          <a:xfrm>
            <a:off x="5867400" y="2708275"/>
            <a:ext cx="2316163" cy="355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4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3960813"/>
              <a:ext cx="795337" cy="365125"/>
            </p14:xfrm>
          </p:contentPart>
        </mc:Choice>
        <mc:Fallback>
          <p:pic>
            <p:nvPicPr>
              <p:cNvPr id="1044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9052" y="3951451"/>
                <a:ext cx="814059" cy="38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44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4175" y="4298950"/>
              <a:ext cx="368300" cy="88900"/>
            </p14:xfrm>
          </p:contentPart>
        </mc:Choice>
        <mc:Fallback>
          <p:pic>
            <p:nvPicPr>
              <p:cNvPr id="1044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4814" y="4289554"/>
                <a:ext cx="387021" cy="10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44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3675" y="4281488"/>
              <a:ext cx="523875" cy="260350"/>
            </p14:xfrm>
          </p:contentPart>
        </mc:Choice>
        <mc:Fallback>
          <p:pic>
            <p:nvPicPr>
              <p:cNvPr id="1044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4314" y="4272125"/>
                <a:ext cx="542598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44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5363" y="3578225"/>
              <a:ext cx="190500" cy="330200"/>
            </p14:xfrm>
          </p:contentPart>
        </mc:Choice>
        <mc:Fallback>
          <p:pic>
            <p:nvPicPr>
              <p:cNvPr id="1044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6035" y="3568853"/>
                <a:ext cx="209155" cy="348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44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2700" y="5605463"/>
              <a:ext cx="655638" cy="731837"/>
            </p14:xfrm>
          </p:contentPart>
        </mc:Choice>
        <mc:Fallback>
          <p:pic>
            <p:nvPicPr>
              <p:cNvPr id="1044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3344" y="5596104"/>
                <a:ext cx="674350" cy="750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44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3450" y="5934075"/>
              <a:ext cx="844550" cy="317500"/>
            </p14:xfrm>
          </p:contentPart>
        </mc:Choice>
        <mc:Fallback>
          <p:pic>
            <p:nvPicPr>
              <p:cNvPr id="1044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64090" y="5924716"/>
                <a:ext cx="863270" cy="33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44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3600" y="5970588"/>
              <a:ext cx="473075" cy="312737"/>
            </p14:xfrm>
          </p:contentPart>
        </mc:Choice>
        <mc:Fallback>
          <p:pic>
            <p:nvPicPr>
              <p:cNvPr id="1044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4239" y="5961231"/>
                <a:ext cx="491796" cy="331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44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3" y="6434138"/>
              <a:ext cx="168275" cy="168275"/>
            </p14:xfrm>
          </p:contentPart>
        </mc:Choice>
        <mc:Fallback>
          <p:pic>
            <p:nvPicPr>
              <p:cNvPr id="1044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86294" y="6424769"/>
                <a:ext cx="187012" cy="187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44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7613" y="6337300"/>
              <a:ext cx="398462" cy="373063"/>
            </p14:xfrm>
          </p:contentPart>
        </mc:Choice>
        <mc:Fallback>
          <p:pic>
            <p:nvPicPr>
              <p:cNvPr id="1044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48254" y="6327937"/>
                <a:ext cx="417179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44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3725" y="6343650"/>
              <a:ext cx="431800" cy="249238"/>
            </p14:xfrm>
          </p:contentPart>
        </mc:Choice>
        <mc:Fallback>
          <p:pic>
            <p:nvPicPr>
              <p:cNvPr id="1044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94362" y="6334286"/>
                <a:ext cx="450527" cy="267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44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6588" y="4972050"/>
              <a:ext cx="298450" cy="274638"/>
            </p14:xfrm>
          </p:contentPart>
        </mc:Choice>
        <mc:Fallback>
          <p:pic>
            <p:nvPicPr>
              <p:cNvPr id="1044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77228" y="4962691"/>
                <a:ext cx="317171" cy="293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44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4425" y="4681538"/>
              <a:ext cx="1239838" cy="442912"/>
            </p14:xfrm>
          </p:contentPart>
        </mc:Choice>
        <mc:Fallback>
          <p:pic>
            <p:nvPicPr>
              <p:cNvPr id="1044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55065" y="4672183"/>
                <a:ext cx="1258558" cy="461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44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5300" y="4991100"/>
              <a:ext cx="539750" cy="312738"/>
            </p14:xfrm>
          </p:contentPart>
        </mc:Choice>
        <mc:Fallback>
          <p:pic>
            <p:nvPicPr>
              <p:cNvPr id="1044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05938" y="4981743"/>
                <a:ext cx="558474" cy="3314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10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69E78B7-E84C-4D61-B2F8-A35F54D3297A}" type="slidenum">
              <a:rPr lang="en-US" smtClean="0">
                <a:ea typeface="굴림"/>
                <a:cs typeface="굴림"/>
              </a:rPr>
              <a:pPr/>
              <a:t>37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10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Extension Spring: Stresses</a:t>
            </a:r>
          </a:p>
        </p:txBody>
      </p:sp>
      <p:sp>
        <p:nvSpPr>
          <p:cNvPr id="410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Coil body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End - Location A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End - Location B</a:t>
            </a:r>
          </a:p>
        </p:txBody>
      </p:sp>
      <p:graphicFrame>
        <p:nvGraphicFramePr>
          <p:cNvPr id="41020" name="Object 60"/>
          <p:cNvGraphicFramePr>
            <a:graphicFrameLocks noChangeAspect="1"/>
          </p:cNvGraphicFramePr>
          <p:nvPr/>
        </p:nvGraphicFramePr>
        <p:xfrm>
          <a:off x="763588" y="5268913"/>
          <a:ext cx="2341562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2" name="Equation" r:id="rId3" imgW="1028254" imgH="393529" progId="Equation.3">
                  <p:embed/>
                </p:oleObj>
              </mc:Choice>
              <mc:Fallback>
                <p:oleObj name="Equation" r:id="rId3" imgW="1028254" imgH="393529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5268913"/>
                        <a:ext cx="2341562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1" name="Object 61"/>
          <p:cNvGraphicFramePr>
            <a:graphicFrameLocks noChangeAspect="1"/>
          </p:cNvGraphicFramePr>
          <p:nvPr/>
        </p:nvGraphicFramePr>
        <p:xfrm>
          <a:off x="4500563" y="5281613"/>
          <a:ext cx="21844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3" name="Equation" r:id="rId5" imgW="1066800" imgH="431800" progId="Equation.3">
                  <p:embed/>
                </p:oleObj>
              </mc:Choice>
              <mc:Fallback>
                <p:oleObj name="Equation" r:id="rId5" imgW="1066800" imgH="43180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281613"/>
                        <a:ext cx="2184400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2" name="Object 62"/>
          <p:cNvGraphicFramePr>
            <a:graphicFrameLocks noChangeAspect="1"/>
          </p:cNvGraphicFramePr>
          <p:nvPr/>
        </p:nvGraphicFramePr>
        <p:xfrm>
          <a:off x="7505700" y="5278438"/>
          <a:ext cx="127158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4" name="Equation" r:id="rId7" imgW="571252" imgH="393529" progId="Equation.3">
                  <p:embed/>
                </p:oleObj>
              </mc:Choice>
              <mc:Fallback>
                <p:oleObj name="Equation" r:id="rId7" imgW="571252" imgH="393529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5278438"/>
                        <a:ext cx="127158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3" name="Object 63"/>
          <p:cNvGraphicFramePr>
            <a:graphicFrameLocks noChangeAspect="1"/>
          </p:cNvGraphicFramePr>
          <p:nvPr/>
        </p:nvGraphicFramePr>
        <p:xfrm>
          <a:off x="827088" y="3698875"/>
          <a:ext cx="33020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5" name="Equation" r:id="rId9" imgW="1612900" imgH="431800" progId="Equation.3">
                  <p:embed/>
                </p:oleObj>
              </mc:Choice>
              <mc:Fallback>
                <p:oleObj name="Equation" r:id="rId9" imgW="1612900" imgH="431800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98875"/>
                        <a:ext cx="33020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4" name="Object 64"/>
          <p:cNvGraphicFramePr>
            <a:graphicFrameLocks noChangeAspect="1"/>
          </p:cNvGraphicFramePr>
          <p:nvPr/>
        </p:nvGraphicFramePr>
        <p:xfrm>
          <a:off x="4471988" y="3644900"/>
          <a:ext cx="25479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6" name="Equation" r:id="rId11" imgW="1244600" imgH="457200" progId="Equation.3">
                  <p:embed/>
                </p:oleObj>
              </mc:Choice>
              <mc:Fallback>
                <p:oleObj name="Equation" r:id="rId11" imgW="1244600" imgH="45720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88" y="3644900"/>
                        <a:ext cx="254793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5" name="Object 65"/>
          <p:cNvGraphicFramePr>
            <a:graphicFrameLocks noChangeAspect="1"/>
          </p:cNvGraphicFramePr>
          <p:nvPr/>
        </p:nvGraphicFramePr>
        <p:xfrm>
          <a:off x="7451725" y="3573463"/>
          <a:ext cx="127158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7" name="Equation" r:id="rId13" imgW="545863" imgH="393529" progId="Equation.3">
                  <p:embed/>
                </p:oleObj>
              </mc:Choice>
              <mc:Fallback>
                <p:oleObj name="Equation" r:id="rId13" imgW="545863" imgH="393529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3573463"/>
                        <a:ext cx="1271588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6" name="Object 66"/>
          <p:cNvGraphicFramePr>
            <a:graphicFrameLocks noChangeAspect="1"/>
          </p:cNvGraphicFramePr>
          <p:nvPr/>
        </p:nvGraphicFramePr>
        <p:xfrm>
          <a:off x="1030288" y="2205038"/>
          <a:ext cx="1792287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8" name="Equation" r:id="rId15" imgW="787058" imgH="393529" progId="">
                  <p:embed/>
                </p:oleObj>
              </mc:Choice>
              <mc:Fallback>
                <p:oleObj name="Equation" r:id="rId15" imgW="787058" imgH="393529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205038"/>
                        <a:ext cx="1792287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7" name="Object 67"/>
          <p:cNvGraphicFramePr>
            <a:graphicFrameLocks noChangeAspect="1"/>
          </p:cNvGraphicFramePr>
          <p:nvPr/>
        </p:nvGraphicFramePr>
        <p:xfrm>
          <a:off x="4500563" y="2255838"/>
          <a:ext cx="16652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9" name="Equation" r:id="rId17" imgW="812447" imgH="393529" progId="">
                  <p:embed/>
                </p:oleObj>
              </mc:Choice>
              <mc:Fallback>
                <p:oleObj name="Equation" r:id="rId17" imgW="812447" imgH="393529" progId="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255838"/>
                        <a:ext cx="1665287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8" name="Object 68"/>
          <p:cNvGraphicFramePr>
            <a:graphicFrameLocks noChangeAspect="1"/>
          </p:cNvGraphicFramePr>
          <p:nvPr/>
        </p:nvGraphicFramePr>
        <p:xfrm>
          <a:off x="7521575" y="2214563"/>
          <a:ext cx="98901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Equation" r:id="rId19" imgW="444307" imgH="393529" progId="">
                  <p:embed/>
                </p:oleObj>
              </mc:Choice>
              <mc:Fallback>
                <p:oleObj name="Equation" r:id="rId19" imgW="444307" imgH="393529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1575" y="2214563"/>
                        <a:ext cx="98901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03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7050" y="1730375"/>
              <a:ext cx="268288" cy="336550"/>
            </p14:xfrm>
          </p:contentPart>
        </mc:Choice>
        <mc:Fallback>
          <p:pic>
            <p:nvPicPr>
              <p:cNvPr id="4103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57687" y="1721016"/>
                <a:ext cx="287014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03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1638300"/>
              <a:ext cx="620713" cy="477838"/>
            </p14:xfrm>
          </p:contentPart>
        </mc:Choice>
        <mc:Fallback>
          <p:pic>
            <p:nvPicPr>
              <p:cNvPr id="4103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9339" y="1628938"/>
                <a:ext cx="639435" cy="496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03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8138" y="3251200"/>
              <a:ext cx="290512" cy="320675"/>
            </p14:xfrm>
          </p:contentPart>
        </mc:Choice>
        <mc:Fallback>
          <p:pic>
            <p:nvPicPr>
              <p:cNvPr id="4103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38778" y="3241832"/>
                <a:ext cx="309231" cy="33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03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6925" y="3240088"/>
              <a:ext cx="146050" cy="227012"/>
            </p14:xfrm>
          </p:contentPart>
        </mc:Choice>
        <mc:Fallback>
          <p:pic>
            <p:nvPicPr>
              <p:cNvPr id="4103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97549" y="3230719"/>
                <a:ext cx="164802" cy="245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103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6325" y="3162300"/>
              <a:ext cx="215900" cy="433388"/>
            </p14:xfrm>
          </p:contentPart>
        </mc:Choice>
        <mc:Fallback>
          <p:pic>
            <p:nvPicPr>
              <p:cNvPr id="4103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77000" y="3152941"/>
                <a:ext cx="234549" cy="45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103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4830763"/>
              <a:ext cx="419100" cy="409575"/>
            </p14:xfrm>
          </p:contentPart>
        </mc:Choice>
        <mc:Fallback>
          <p:pic>
            <p:nvPicPr>
              <p:cNvPr id="4103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40348" y="4821405"/>
                <a:ext cx="437855" cy="42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104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6950" y="4773613"/>
              <a:ext cx="144463" cy="201612"/>
            </p14:xfrm>
          </p:contentPart>
        </mc:Choice>
        <mc:Fallback>
          <p:pic>
            <p:nvPicPr>
              <p:cNvPr id="4104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97560" y="4764202"/>
                <a:ext cx="163243" cy="22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104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4613" y="4681538"/>
              <a:ext cx="349250" cy="496887"/>
            </p14:xfrm>
          </p:contentPart>
        </mc:Choice>
        <mc:Fallback>
          <p:pic>
            <p:nvPicPr>
              <p:cNvPr id="4104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45232" y="4672176"/>
                <a:ext cx="368011" cy="5156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64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621F2EA-254E-4449-B82F-0739A0C1086E}" type="slidenum">
              <a:rPr lang="en-US" smtClean="0">
                <a:ea typeface="굴림"/>
                <a:cs typeface="굴림"/>
              </a:rPr>
              <a:pPr/>
              <a:t>38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Spring Tension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Manufacturers use some initial tension.  </a:t>
            </a:r>
          </a:p>
          <a:p>
            <a:pPr lvl="1"/>
            <a:r>
              <a:rPr lang="en-US" smtClean="0"/>
              <a:t>Why? </a:t>
            </a:r>
            <a:endParaRPr lang="en-US" smtClean="0">
              <a:solidFill>
                <a:schemeClr val="accent2"/>
              </a:solidFill>
            </a:endParaRPr>
          </a:p>
          <a:p>
            <a:pPr lvl="1"/>
            <a:r>
              <a:rPr lang="en-US" smtClean="0"/>
              <a:t>Generated by twisting the wire during the winding process</a:t>
            </a:r>
          </a:p>
        </p:txBody>
      </p:sp>
      <p:sp>
        <p:nvSpPr>
          <p:cNvPr id="106501" name="Line 5"/>
          <p:cNvSpPr>
            <a:spLocks noChangeShapeType="1"/>
          </p:cNvSpPr>
          <p:nvPr/>
        </p:nvSpPr>
        <p:spPr bwMode="auto">
          <a:xfrm flipH="1" flipV="1">
            <a:off x="1692275" y="3644900"/>
            <a:ext cx="0" cy="2520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>
            <a:off x="1187450" y="5661025"/>
            <a:ext cx="316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6503" name="Text Box 11"/>
          <p:cNvSpPr txBox="1">
            <a:spLocks noChangeArrowheads="1"/>
          </p:cNvSpPr>
          <p:nvPr/>
        </p:nvSpPr>
        <p:spPr bwMode="auto">
          <a:xfrm>
            <a:off x="4067175" y="5805488"/>
            <a:ext cx="28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106504" name="Text Box 12"/>
          <p:cNvSpPr txBox="1">
            <a:spLocks noChangeArrowheads="1"/>
          </p:cNvSpPr>
          <p:nvPr/>
        </p:nvSpPr>
        <p:spPr bwMode="auto">
          <a:xfrm>
            <a:off x="1258888" y="371633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65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8563" y="2128838"/>
              <a:ext cx="527050" cy="412750"/>
            </p14:xfrm>
          </p:contentPart>
        </mc:Choice>
        <mc:Fallback>
          <p:pic>
            <p:nvPicPr>
              <p:cNvPr id="1065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9203" y="2119482"/>
                <a:ext cx="545770" cy="431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65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6763" y="2154238"/>
              <a:ext cx="177800" cy="303212"/>
            </p14:xfrm>
          </p:contentPart>
        </mc:Choice>
        <mc:Fallback>
          <p:pic>
            <p:nvPicPr>
              <p:cNvPr id="1065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7424" y="2144785"/>
                <a:ext cx="196478" cy="322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65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4763" y="2076450"/>
              <a:ext cx="406400" cy="349250"/>
            </p14:xfrm>
          </p:contentPart>
        </mc:Choice>
        <mc:Fallback>
          <p:pic>
            <p:nvPicPr>
              <p:cNvPr id="1065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5404" y="2067089"/>
                <a:ext cx="425118" cy="36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65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9300" y="2095500"/>
              <a:ext cx="395288" cy="328613"/>
            </p14:xfrm>
          </p:contentPart>
        </mc:Choice>
        <mc:Fallback>
          <p:pic>
            <p:nvPicPr>
              <p:cNvPr id="1065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9940" y="2086132"/>
                <a:ext cx="414008" cy="34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65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0650" y="2047875"/>
              <a:ext cx="598488" cy="463550"/>
            </p14:xfrm>
          </p:contentPart>
        </mc:Choice>
        <mc:Fallback>
          <p:pic>
            <p:nvPicPr>
              <p:cNvPr id="1065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1287" y="2038518"/>
                <a:ext cx="617213" cy="48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65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2350" y="2073275"/>
              <a:ext cx="42863" cy="336550"/>
            </p14:xfrm>
          </p:contentPart>
        </mc:Choice>
        <mc:Fallback>
          <p:pic>
            <p:nvPicPr>
              <p:cNvPr id="1065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2985" y="2063916"/>
                <a:ext cx="61593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65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9363" y="2057400"/>
              <a:ext cx="554037" cy="487363"/>
            </p14:xfrm>
          </p:contentPart>
        </mc:Choice>
        <mc:Fallback>
          <p:pic>
            <p:nvPicPr>
              <p:cNvPr id="1065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20003" y="2048041"/>
                <a:ext cx="572757" cy="5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65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4388" y="2084388"/>
              <a:ext cx="203200" cy="268287"/>
            </p14:xfrm>
          </p:contentPart>
        </mc:Choice>
        <mc:Fallback>
          <p:pic>
            <p:nvPicPr>
              <p:cNvPr id="1065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5021" y="2075025"/>
                <a:ext cx="221935" cy="28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65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67613" y="2119313"/>
              <a:ext cx="595312" cy="434975"/>
            </p14:xfrm>
          </p:contentPart>
        </mc:Choice>
        <mc:Fallback>
          <p:pic>
            <p:nvPicPr>
              <p:cNvPr id="1065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8249" y="2109951"/>
                <a:ext cx="614039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65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7313" y="3646488"/>
              <a:ext cx="1851025" cy="1495425"/>
            </p14:xfrm>
          </p:contentPart>
        </mc:Choice>
        <mc:Fallback>
          <p:pic>
            <p:nvPicPr>
              <p:cNvPr id="1065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7953" y="3637128"/>
                <a:ext cx="1869744" cy="151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65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2350" y="4090988"/>
              <a:ext cx="127000" cy="298450"/>
            </p14:xfrm>
          </p:contentPart>
        </mc:Choice>
        <mc:Fallback>
          <p:pic>
            <p:nvPicPr>
              <p:cNvPr id="1065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2969" y="4081628"/>
                <a:ext cx="145761" cy="31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65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4192588"/>
              <a:ext cx="71437" cy="73025"/>
            </p14:xfrm>
          </p:contentPart>
        </mc:Choice>
        <mc:Fallback>
          <p:pic>
            <p:nvPicPr>
              <p:cNvPr id="1065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99032" y="4183235"/>
                <a:ext cx="90198" cy="9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65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4022725"/>
              <a:ext cx="246063" cy="373063"/>
            </p14:xfrm>
          </p:contentPart>
        </mc:Choice>
        <mc:Fallback>
          <p:pic>
            <p:nvPicPr>
              <p:cNvPr id="1065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0372" y="4013362"/>
                <a:ext cx="264770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65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6450" y="4106863"/>
              <a:ext cx="60325" cy="139700"/>
            </p14:xfrm>
          </p:contentPart>
        </mc:Choice>
        <mc:Fallback>
          <p:pic>
            <p:nvPicPr>
              <p:cNvPr id="1065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07114" y="4097502"/>
                <a:ext cx="78997" cy="158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5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0613" y="3967163"/>
              <a:ext cx="377825" cy="536575"/>
            </p14:xfrm>
          </p:contentPart>
        </mc:Choice>
        <mc:Fallback>
          <p:pic>
            <p:nvPicPr>
              <p:cNvPr id="1065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91257" y="3957800"/>
                <a:ext cx="396536" cy="555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65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2988" y="4838700"/>
              <a:ext cx="134937" cy="155575"/>
            </p14:xfrm>
          </p:contentPart>
        </mc:Choice>
        <mc:Fallback>
          <p:pic>
            <p:nvPicPr>
              <p:cNvPr id="1065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73632" y="4829337"/>
                <a:ext cx="153648" cy="17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65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4873625"/>
              <a:ext cx="39687" cy="96838"/>
            </p14:xfrm>
          </p:contentPart>
        </mc:Choice>
        <mc:Fallback>
          <p:pic>
            <p:nvPicPr>
              <p:cNvPr id="1065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0782" y="4864265"/>
                <a:ext cx="58448" cy="11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5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8150" y="4637088"/>
              <a:ext cx="963613" cy="334962"/>
            </p14:xfrm>
          </p:contentPart>
        </mc:Choice>
        <mc:Fallback>
          <p:pic>
            <p:nvPicPr>
              <p:cNvPr id="1065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38791" y="4627723"/>
                <a:ext cx="982331" cy="35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65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2275" y="4568825"/>
              <a:ext cx="301625" cy="334963"/>
            </p14:xfrm>
          </p:contentPart>
        </mc:Choice>
        <mc:Fallback>
          <p:pic>
            <p:nvPicPr>
              <p:cNvPr id="1065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2917" y="4559460"/>
                <a:ext cx="320342" cy="353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5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1888" y="4605338"/>
              <a:ext cx="200025" cy="349250"/>
            </p14:xfrm>
          </p:contentPart>
        </mc:Choice>
        <mc:Fallback>
          <p:pic>
            <p:nvPicPr>
              <p:cNvPr id="1065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02517" y="4595977"/>
                <a:ext cx="218766" cy="36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5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5100" y="4660900"/>
              <a:ext cx="130175" cy="155575"/>
            </p14:xfrm>
          </p:contentPart>
        </mc:Choice>
        <mc:Fallback>
          <p:pic>
            <p:nvPicPr>
              <p:cNvPr id="1065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05750" y="4651537"/>
                <a:ext cx="148874" cy="17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5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1638" y="4572000"/>
              <a:ext cx="187325" cy="377825"/>
            </p14:xfrm>
          </p:contentPart>
        </mc:Choice>
        <mc:Fallback>
          <p:pic>
            <p:nvPicPr>
              <p:cNvPr id="1065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42272" y="4562644"/>
                <a:ext cx="206058" cy="39653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30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95DA01-08EF-4C8D-BF2F-93DB623E4978}" type="slidenum">
              <a:rPr lang="en-US" smtClean="0">
                <a:ea typeface="굴림"/>
                <a:cs typeface="굴림"/>
              </a:rPr>
              <a:pPr/>
              <a:t>39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30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Initial Spring Tension</a:t>
            </a:r>
          </a:p>
        </p:txBody>
      </p:sp>
      <p:sp>
        <p:nvSpPr>
          <p:cNvPr id="430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475163" cy="4525963"/>
          </a:xfrm>
        </p:spPr>
        <p:txBody>
          <a:bodyPr/>
          <a:lstStyle/>
          <a:p>
            <a:r>
              <a:rPr lang="en-US" sz="2400" smtClean="0"/>
              <a:t>Uncorrected torsional stress induced by initial tension</a:t>
            </a:r>
          </a:p>
        </p:txBody>
      </p:sp>
      <p:pic>
        <p:nvPicPr>
          <p:cNvPr id="43026" name="Picture 4" descr="shi20361_1008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3195" t="40625" r="22200"/>
          <a:stretch>
            <a:fillRect/>
          </a:stretch>
        </p:blipFill>
        <p:spPr bwMode="auto">
          <a:xfrm>
            <a:off x="4678363" y="1773238"/>
            <a:ext cx="4465637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3021" name="Object 13"/>
          <p:cNvGraphicFramePr>
            <a:graphicFrameLocks noChangeAspect="1"/>
          </p:cNvGraphicFramePr>
          <p:nvPr/>
        </p:nvGraphicFramePr>
        <p:xfrm>
          <a:off x="684213" y="2578100"/>
          <a:ext cx="39497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Equation" r:id="rId4" imgW="2413000" imgH="431800" progId="Equation.3">
                  <p:embed/>
                </p:oleObj>
              </mc:Choice>
              <mc:Fallback>
                <p:oleObj name="Equation" r:id="rId4" imgW="2413000" imgH="4318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78100"/>
                        <a:ext cx="39497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0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3150" y="3694113"/>
              <a:ext cx="2047875" cy="777875"/>
            </p14:xfrm>
          </p:contentPart>
        </mc:Choice>
        <mc:Fallback>
          <p:pic>
            <p:nvPicPr>
              <p:cNvPr id="430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791" y="3684754"/>
                <a:ext cx="2066593" cy="796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0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4381500"/>
              <a:ext cx="328613" cy="415925"/>
            </p14:xfrm>
          </p:contentPart>
        </mc:Choice>
        <mc:Fallback>
          <p:pic>
            <p:nvPicPr>
              <p:cNvPr id="430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8042" y="4372137"/>
                <a:ext cx="347329" cy="43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0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4613" y="4378325"/>
              <a:ext cx="198437" cy="363538"/>
            </p14:xfrm>
          </p:contentPart>
        </mc:Choice>
        <mc:Fallback>
          <p:pic>
            <p:nvPicPr>
              <p:cNvPr id="430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5266" y="4368948"/>
                <a:ext cx="217130" cy="382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0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4338" y="4376738"/>
              <a:ext cx="246062" cy="330200"/>
            </p14:xfrm>
          </p:contentPart>
        </mc:Choice>
        <mc:Fallback>
          <p:pic>
            <p:nvPicPr>
              <p:cNvPr id="430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4985" y="4367376"/>
                <a:ext cx="264768" cy="348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4663" y="4071938"/>
              <a:ext cx="388937" cy="330200"/>
            </p14:xfrm>
          </p:contentPart>
        </mc:Choice>
        <mc:Fallback>
          <p:pic>
            <p:nvPicPr>
              <p:cNvPr id="43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5300" y="4062576"/>
                <a:ext cx="407664" cy="348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7088" y="4318000"/>
              <a:ext cx="207962" cy="185738"/>
            </p14:xfrm>
          </p:contentPart>
        </mc:Choice>
        <mc:Fallback>
          <p:pic>
            <p:nvPicPr>
              <p:cNvPr id="43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7733" y="4308641"/>
                <a:ext cx="226671" cy="204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1425" y="4778375"/>
              <a:ext cx="334963" cy="301625"/>
            </p14:xfrm>
          </p:contentPart>
        </mc:Choice>
        <mc:Fallback>
          <p:pic>
            <p:nvPicPr>
              <p:cNvPr id="43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12071" y="4769006"/>
                <a:ext cx="353672" cy="32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5750" y="4975225"/>
              <a:ext cx="300038" cy="249238"/>
            </p14:xfrm>
          </p:contentPart>
        </mc:Choice>
        <mc:Fallback>
          <p:pic>
            <p:nvPicPr>
              <p:cNvPr id="43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6385" y="4965861"/>
                <a:ext cx="318768" cy="267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0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6750" y="5178425"/>
              <a:ext cx="257175" cy="195263"/>
            </p14:xfrm>
          </p:contentPart>
        </mc:Choice>
        <mc:Fallback>
          <p:pic>
            <p:nvPicPr>
              <p:cNvPr id="430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07385" y="5169058"/>
                <a:ext cx="275905" cy="213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0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0913" y="5438775"/>
              <a:ext cx="200025" cy="122238"/>
            </p14:xfrm>
          </p:contentPart>
        </mc:Choice>
        <mc:Fallback>
          <p:pic>
            <p:nvPicPr>
              <p:cNvPr id="430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91559" y="5429427"/>
                <a:ext cx="218732" cy="140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0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8100" y="5580063"/>
              <a:ext cx="255588" cy="160337"/>
            </p14:xfrm>
          </p:contentPart>
        </mc:Choice>
        <mc:Fallback>
          <p:pic>
            <p:nvPicPr>
              <p:cNvPr id="430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48740" y="5570695"/>
                <a:ext cx="274307" cy="17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0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2588" y="5834063"/>
              <a:ext cx="152400" cy="53975"/>
            </p14:xfrm>
          </p:contentPart>
        </mc:Choice>
        <mc:Fallback>
          <p:pic>
            <p:nvPicPr>
              <p:cNvPr id="430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3221" y="5824707"/>
                <a:ext cx="171135" cy="726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369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5830F16-53A6-46B1-A391-9E2B8C67AD98}" type="slidenum">
              <a:rPr lang="en-US" smtClean="0">
                <a:ea typeface="굴림"/>
                <a:cs typeface="굴림"/>
              </a:rPr>
              <a:pPr/>
              <a:t>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3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Geometry</a:t>
            </a:r>
          </a:p>
        </p:txBody>
      </p:sp>
      <p:grpSp>
        <p:nvGrpSpPr>
          <p:cNvPr id="36980" name="Group 7"/>
          <p:cNvGrpSpPr>
            <a:grpSpLocks/>
          </p:cNvGrpSpPr>
          <p:nvPr/>
        </p:nvGrpSpPr>
        <p:grpSpPr bwMode="auto">
          <a:xfrm rot="120000">
            <a:off x="5753100" y="2740025"/>
            <a:ext cx="1797050" cy="288925"/>
            <a:chOff x="3669" y="1445"/>
            <a:chExt cx="1508" cy="243"/>
          </a:xfrm>
        </p:grpSpPr>
        <p:sp>
          <p:nvSpPr>
            <p:cNvPr id="326664" name="Rectangle 8"/>
            <p:cNvSpPr>
              <a:spLocks noChangeArrowheads="1"/>
            </p:cNvSpPr>
            <p:nvPr/>
          </p:nvSpPr>
          <p:spPr bwMode="auto">
            <a:xfrm rot="-301604">
              <a:off x="3666" y="1496"/>
              <a:ext cx="1421" cy="184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7064" name="Oval 9"/>
            <p:cNvSpPr>
              <a:spLocks noChangeArrowheads="1"/>
            </p:cNvSpPr>
            <p:nvPr/>
          </p:nvSpPr>
          <p:spPr bwMode="auto">
            <a:xfrm rot="-301604">
              <a:off x="4996" y="1445"/>
              <a:ext cx="181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</p:grpSp>
      <p:sp>
        <p:nvSpPr>
          <p:cNvPr id="36981" name="Line 10"/>
          <p:cNvSpPr>
            <a:spLocks noChangeShapeType="1"/>
          </p:cNvSpPr>
          <p:nvPr/>
        </p:nvSpPr>
        <p:spPr bwMode="auto">
          <a:xfrm>
            <a:off x="6611938" y="1965325"/>
            <a:ext cx="12700" cy="3468688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6982" name="Group 11"/>
          <p:cNvGrpSpPr>
            <a:grpSpLocks/>
          </p:cNvGrpSpPr>
          <p:nvPr/>
        </p:nvGrpSpPr>
        <p:grpSpPr bwMode="auto">
          <a:xfrm rot="120000">
            <a:off x="5661025" y="4330700"/>
            <a:ext cx="1800225" cy="288925"/>
            <a:chOff x="3592" y="2845"/>
            <a:chExt cx="1511" cy="243"/>
          </a:xfrm>
        </p:grpSpPr>
        <p:sp>
          <p:nvSpPr>
            <p:cNvPr id="326668" name="Rectangle 12"/>
            <p:cNvSpPr>
              <a:spLocks noChangeArrowheads="1"/>
            </p:cNvSpPr>
            <p:nvPr/>
          </p:nvSpPr>
          <p:spPr bwMode="auto">
            <a:xfrm rot="-301604">
              <a:off x="3678" y="2845"/>
              <a:ext cx="1422" cy="182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7062" name="Oval 13"/>
            <p:cNvSpPr>
              <a:spLocks noChangeArrowheads="1"/>
            </p:cNvSpPr>
            <p:nvPr/>
          </p:nvSpPr>
          <p:spPr bwMode="auto">
            <a:xfrm rot="-301604">
              <a:off x="3592" y="2907"/>
              <a:ext cx="182" cy="181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</p:grpSp>
      <p:sp>
        <p:nvSpPr>
          <p:cNvPr id="326670" name="Rectangle 14"/>
          <p:cNvSpPr>
            <a:spLocks noChangeArrowheads="1"/>
          </p:cNvSpPr>
          <p:nvPr/>
        </p:nvSpPr>
        <p:spPr bwMode="auto">
          <a:xfrm rot="301604" flipV="1">
            <a:off x="5757863" y="4219575"/>
            <a:ext cx="1693862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1" name="Oval 15"/>
          <p:cNvSpPr>
            <a:spLocks noChangeArrowheads="1"/>
          </p:cNvSpPr>
          <p:nvPr/>
        </p:nvSpPr>
        <p:spPr bwMode="auto">
          <a:xfrm rot="301604" flipV="1">
            <a:off x="5641975" y="41465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2" name="Oval 16"/>
          <p:cNvSpPr>
            <a:spLocks noChangeArrowheads="1"/>
          </p:cNvSpPr>
          <p:nvPr/>
        </p:nvSpPr>
        <p:spPr bwMode="auto">
          <a:xfrm rot="301604" flipV="1">
            <a:off x="7343775" y="4292600"/>
            <a:ext cx="215900" cy="217488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3" name="Rectangle 17"/>
          <p:cNvSpPr>
            <a:spLocks noChangeArrowheads="1"/>
          </p:cNvSpPr>
          <p:nvPr/>
        </p:nvSpPr>
        <p:spPr bwMode="auto">
          <a:xfrm rot="301604" flipV="1">
            <a:off x="5757863" y="4003675"/>
            <a:ext cx="1693862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4" name="Oval 18"/>
          <p:cNvSpPr>
            <a:spLocks noChangeArrowheads="1"/>
          </p:cNvSpPr>
          <p:nvPr/>
        </p:nvSpPr>
        <p:spPr bwMode="auto">
          <a:xfrm rot="301604" flipV="1">
            <a:off x="5641975" y="39306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5" name="Oval 19"/>
          <p:cNvSpPr>
            <a:spLocks noChangeArrowheads="1"/>
          </p:cNvSpPr>
          <p:nvPr/>
        </p:nvSpPr>
        <p:spPr bwMode="auto">
          <a:xfrm rot="301604" flipV="1">
            <a:off x="7343775" y="407670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6" name="Rectangle 20"/>
          <p:cNvSpPr>
            <a:spLocks noChangeArrowheads="1"/>
          </p:cNvSpPr>
          <p:nvPr/>
        </p:nvSpPr>
        <p:spPr bwMode="auto">
          <a:xfrm rot="301604" flipV="1">
            <a:off x="5757863" y="3787775"/>
            <a:ext cx="1693862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7" name="Oval 21"/>
          <p:cNvSpPr>
            <a:spLocks noChangeArrowheads="1"/>
          </p:cNvSpPr>
          <p:nvPr/>
        </p:nvSpPr>
        <p:spPr bwMode="auto">
          <a:xfrm rot="301604" flipV="1">
            <a:off x="5641975" y="3713163"/>
            <a:ext cx="215900" cy="21748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8" name="Oval 22"/>
          <p:cNvSpPr>
            <a:spLocks noChangeArrowheads="1"/>
          </p:cNvSpPr>
          <p:nvPr/>
        </p:nvSpPr>
        <p:spPr bwMode="auto">
          <a:xfrm rot="301604" flipV="1">
            <a:off x="7343775" y="3860800"/>
            <a:ext cx="215900" cy="214313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79" name="Rectangle 23"/>
          <p:cNvSpPr>
            <a:spLocks noChangeArrowheads="1"/>
          </p:cNvSpPr>
          <p:nvPr/>
        </p:nvSpPr>
        <p:spPr bwMode="auto">
          <a:xfrm rot="301604" flipV="1">
            <a:off x="5757863" y="3570288"/>
            <a:ext cx="1693862" cy="21748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0" name="Oval 24"/>
          <p:cNvSpPr>
            <a:spLocks noChangeArrowheads="1"/>
          </p:cNvSpPr>
          <p:nvPr/>
        </p:nvSpPr>
        <p:spPr bwMode="auto">
          <a:xfrm rot="301604" flipV="1">
            <a:off x="5641975" y="3498850"/>
            <a:ext cx="215900" cy="214313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1" name="Oval 25"/>
          <p:cNvSpPr>
            <a:spLocks noChangeArrowheads="1"/>
          </p:cNvSpPr>
          <p:nvPr/>
        </p:nvSpPr>
        <p:spPr bwMode="auto">
          <a:xfrm rot="301604" flipV="1">
            <a:off x="7343775" y="3643313"/>
            <a:ext cx="215900" cy="21748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2" name="Rectangle 26"/>
          <p:cNvSpPr>
            <a:spLocks noChangeArrowheads="1"/>
          </p:cNvSpPr>
          <p:nvPr/>
        </p:nvSpPr>
        <p:spPr bwMode="auto">
          <a:xfrm rot="301604" flipV="1">
            <a:off x="5757863" y="3355975"/>
            <a:ext cx="1693862" cy="214313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3" name="Oval 27"/>
          <p:cNvSpPr>
            <a:spLocks noChangeArrowheads="1"/>
          </p:cNvSpPr>
          <p:nvPr/>
        </p:nvSpPr>
        <p:spPr bwMode="auto">
          <a:xfrm rot="301604" flipV="1">
            <a:off x="5641975" y="3281363"/>
            <a:ext cx="215900" cy="217487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4" name="Oval 28"/>
          <p:cNvSpPr>
            <a:spLocks noChangeArrowheads="1"/>
          </p:cNvSpPr>
          <p:nvPr/>
        </p:nvSpPr>
        <p:spPr bwMode="auto">
          <a:xfrm rot="301604" flipV="1">
            <a:off x="7343775" y="34274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6998" name="Oval 29"/>
          <p:cNvSpPr>
            <a:spLocks noChangeArrowheads="1"/>
          </p:cNvSpPr>
          <p:nvPr/>
        </p:nvSpPr>
        <p:spPr bwMode="auto">
          <a:xfrm rot="-301604">
            <a:off x="7339013" y="2998788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686" name="Rectangle 30"/>
          <p:cNvSpPr>
            <a:spLocks noChangeArrowheads="1"/>
          </p:cNvSpPr>
          <p:nvPr/>
        </p:nvSpPr>
        <p:spPr bwMode="auto">
          <a:xfrm rot="301604" flipV="1">
            <a:off x="5757863" y="3138488"/>
            <a:ext cx="1693862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7" name="Oval 31"/>
          <p:cNvSpPr>
            <a:spLocks noChangeArrowheads="1"/>
          </p:cNvSpPr>
          <p:nvPr/>
        </p:nvSpPr>
        <p:spPr bwMode="auto">
          <a:xfrm rot="301604" flipV="1">
            <a:off x="5641975" y="306546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8" name="Oval 32"/>
          <p:cNvSpPr>
            <a:spLocks noChangeArrowheads="1"/>
          </p:cNvSpPr>
          <p:nvPr/>
        </p:nvSpPr>
        <p:spPr bwMode="auto">
          <a:xfrm rot="301604" flipV="1">
            <a:off x="7343775" y="32115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89" name="Rectangle 33"/>
          <p:cNvSpPr>
            <a:spLocks noChangeArrowheads="1"/>
          </p:cNvSpPr>
          <p:nvPr/>
        </p:nvSpPr>
        <p:spPr bwMode="auto">
          <a:xfrm rot="301604" flipV="1">
            <a:off x="5757863" y="2921000"/>
            <a:ext cx="1693862" cy="21748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90" name="Oval 34"/>
          <p:cNvSpPr>
            <a:spLocks noChangeArrowheads="1"/>
          </p:cNvSpPr>
          <p:nvPr/>
        </p:nvSpPr>
        <p:spPr bwMode="auto">
          <a:xfrm rot="301604" flipV="1">
            <a:off x="5641975" y="2849563"/>
            <a:ext cx="215900" cy="214312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691" name="Oval 35"/>
          <p:cNvSpPr>
            <a:spLocks noChangeArrowheads="1"/>
          </p:cNvSpPr>
          <p:nvPr/>
        </p:nvSpPr>
        <p:spPr bwMode="auto">
          <a:xfrm rot="301604" flipV="1">
            <a:off x="7343775" y="29956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05" name="Line 36"/>
          <p:cNvSpPr>
            <a:spLocks noChangeShapeType="1"/>
          </p:cNvSpPr>
          <p:nvPr/>
        </p:nvSpPr>
        <p:spPr bwMode="auto">
          <a:xfrm>
            <a:off x="7627938" y="2744788"/>
            <a:ext cx="561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06" name="Line 37"/>
          <p:cNvSpPr>
            <a:spLocks noChangeShapeType="1"/>
          </p:cNvSpPr>
          <p:nvPr/>
        </p:nvSpPr>
        <p:spPr bwMode="auto">
          <a:xfrm>
            <a:off x="7596188" y="4610100"/>
            <a:ext cx="593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07" name="Line 38"/>
          <p:cNvSpPr>
            <a:spLocks noChangeShapeType="1"/>
          </p:cNvSpPr>
          <p:nvPr/>
        </p:nvSpPr>
        <p:spPr bwMode="auto">
          <a:xfrm>
            <a:off x="8062913" y="2744788"/>
            <a:ext cx="0" cy="184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6704" name="Rectangle 48"/>
          <p:cNvSpPr>
            <a:spLocks noChangeArrowheads="1"/>
          </p:cNvSpPr>
          <p:nvPr/>
        </p:nvSpPr>
        <p:spPr bwMode="auto">
          <a:xfrm rot="-301604">
            <a:off x="1160463" y="4513263"/>
            <a:ext cx="1693862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09" name="Oval 49"/>
          <p:cNvSpPr>
            <a:spLocks noChangeArrowheads="1"/>
          </p:cNvSpPr>
          <p:nvPr/>
        </p:nvSpPr>
        <p:spPr bwMode="auto">
          <a:xfrm rot="-301604">
            <a:off x="1054100" y="4586288"/>
            <a:ext cx="217488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06" name="Rectangle 50"/>
          <p:cNvSpPr>
            <a:spLocks noChangeArrowheads="1"/>
          </p:cNvSpPr>
          <p:nvPr/>
        </p:nvSpPr>
        <p:spPr bwMode="auto">
          <a:xfrm rot="-301604">
            <a:off x="1146175" y="4216400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07" name="Rectangle 51"/>
          <p:cNvSpPr>
            <a:spLocks noChangeArrowheads="1"/>
          </p:cNvSpPr>
          <p:nvPr/>
        </p:nvSpPr>
        <p:spPr bwMode="auto">
          <a:xfrm rot="-301604">
            <a:off x="1146175" y="3917950"/>
            <a:ext cx="1693863" cy="21748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08" name="Rectangle 52"/>
          <p:cNvSpPr>
            <a:spLocks noChangeArrowheads="1"/>
          </p:cNvSpPr>
          <p:nvPr/>
        </p:nvSpPr>
        <p:spPr bwMode="auto">
          <a:xfrm rot="-301604">
            <a:off x="1146175" y="3622675"/>
            <a:ext cx="1693863" cy="214313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09" name="Rectangle 53"/>
          <p:cNvSpPr>
            <a:spLocks noChangeArrowheads="1"/>
          </p:cNvSpPr>
          <p:nvPr/>
        </p:nvSpPr>
        <p:spPr bwMode="auto">
          <a:xfrm rot="-301604">
            <a:off x="1146175" y="3324225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10" name="Rectangle 54"/>
          <p:cNvSpPr>
            <a:spLocks noChangeArrowheads="1"/>
          </p:cNvSpPr>
          <p:nvPr/>
        </p:nvSpPr>
        <p:spPr bwMode="auto">
          <a:xfrm rot="-301604">
            <a:off x="1146175" y="3025775"/>
            <a:ext cx="1693863" cy="21748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11" name="Rectangle 55"/>
          <p:cNvSpPr>
            <a:spLocks noChangeArrowheads="1"/>
          </p:cNvSpPr>
          <p:nvPr/>
        </p:nvSpPr>
        <p:spPr bwMode="auto">
          <a:xfrm rot="-301604">
            <a:off x="1146175" y="2730500"/>
            <a:ext cx="1693863" cy="214313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12" name="Rectangle 56"/>
          <p:cNvSpPr>
            <a:spLocks noChangeArrowheads="1"/>
          </p:cNvSpPr>
          <p:nvPr/>
        </p:nvSpPr>
        <p:spPr bwMode="auto">
          <a:xfrm rot="-301604">
            <a:off x="1146175" y="2432050"/>
            <a:ext cx="1693863" cy="21748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5411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17" name="Oval 57"/>
          <p:cNvSpPr>
            <a:spLocks noChangeArrowheads="1"/>
          </p:cNvSpPr>
          <p:nvPr/>
        </p:nvSpPr>
        <p:spPr bwMode="auto">
          <a:xfrm rot="-301604">
            <a:off x="2725738" y="2359025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7018" name="Line 58"/>
          <p:cNvSpPr>
            <a:spLocks noChangeShapeType="1"/>
          </p:cNvSpPr>
          <p:nvPr/>
        </p:nvSpPr>
        <p:spPr bwMode="auto">
          <a:xfrm>
            <a:off x="2000250" y="1873250"/>
            <a:ext cx="12700" cy="3468688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19" name="Oval 59"/>
          <p:cNvSpPr>
            <a:spLocks noChangeArrowheads="1"/>
          </p:cNvSpPr>
          <p:nvPr/>
        </p:nvSpPr>
        <p:spPr bwMode="auto">
          <a:xfrm rot="-301604">
            <a:off x="2725738" y="4143375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16" name="Rectangle 60"/>
          <p:cNvSpPr>
            <a:spLocks noChangeArrowheads="1"/>
          </p:cNvSpPr>
          <p:nvPr/>
        </p:nvSpPr>
        <p:spPr bwMode="auto">
          <a:xfrm rot="301604" flipV="1">
            <a:off x="1146175" y="4364038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17" name="Oval 61"/>
          <p:cNvSpPr>
            <a:spLocks noChangeArrowheads="1"/>
          </p:cNvSpPr>
          <p:nvPr/>
        </p:nvSpPr>
        <p:spPr bwMode="auto">
          <a:xfrm rot="301604" flipV="1">
            <a:off x="1030288" y="42910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18" name="Oval 62"/>
          <p:cNvSpPr>
            <a:spLocks noChangeArrowheads="1"/>
          </p:cNvSpPr>
          <p:nvPr/>
        </p:nvSpPr>
        <p:spPr bwMode="auto">
          <a:xfrm rot="301604" flipV="1">
            <a:off x="2730500" y="443706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23" name="Oval 63"/>
          <p:cNvSpPr>
            <a:spLocks noChangeArrowheads="1"/>
          </p:cNvSpPr>
          <p:nvPr/>
        </p:nvSpPr>
        <p:spPr bwMode="auto">
          <a:xfrm rot="-301604">
            <a:off x="2725738" y="3846513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20" name="Rectangle 64"/>
          <p:cNvSpPr>
            <a:spLocks noChangeArrowheads="1"/>
          </p:cNvSpPr>
          <p:nvPr/>
        </p:nvSpPr>
        <p:spPr bwMode="auto">
          <a:xfrm rot="301604" flipV="1">
            <a:off x="1146175" y="4067175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21" name="Oval 65"/>
          <p:cNvSpPr>
            <a:spLocks noChangeArrowheads="1"/>
          </p:cNvSpPr>
          <p:nvPr/>
        </p:nvSpPr>
        <p:spPr bwMode="auto">
          <a:xfrm rot="301604" flipV="1">
            <a:off x="1030288" y="39941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22" name="Oval 66"/>
          <p:cNvSpPr>
            <a:spLocks noChangeArrowheads="1"/>
          </p:cNvSpPr>
          <p:nvPr/>
        </p:nvSpPr>
        <p:spPr bwMode="auto">
          <a:xfrm rot="301604" flipV="1">
            <a:off x="2730500" y="414020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27" name="Oval 67"/>
          <p:cNvSpPr>
            <a:spLocks noChangeArrowheads="1"/>
          </p:cNvSpPr>
          <p:nvPr/>
        </p:nvSpPr>
        <p:spPr bwMode="auto">
          <a:xfrm rot="-301604">
            <a:off x="2725738" y="3548063"/>
            <a:ext cx="215900" cy="217487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24" name="Rectangle 68"/>
          <p:cNvSpPr>
            <a:spLocks noChangeArrowheads="1"/>
          </p:cNvSpPr>
          <p:nvPr/>
        </p:nvSpPr>
        <p:spPr bwMode="auto">
          <a:xfrm rot="301604" flipV="1">
            <a:off x="1146175" y="3770313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25" name="Oval 69"/>
          <p:cNvSpPr>
            <a:spLocks noChangeArrowheads="1"/>
          </p:cNvSpPr>
          <p:nvPr/>
        </p:nvSpPr>
        <p:spPr bwMode="auto">
          <a:xfrm rot="301604" flipV="1">
            <a:off x="1030288" y="3695700"/>
            <a:ext cx="215900" cy="217488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26" name="Oval 70"/>
          <p:cNvSpPr>
            <a:spLocks noChangeArrowheads="1"/>
          </p:cNvSpPr>
          <p:nvPr/>
        </p:nvSpPr>
        <p:spPr bwMode="auto">
          <a:xfrm rot="301604" flipV="1">
            <a:off x="2730500" y="38417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31" name="Oval 71"/>
          <p:cNvSpPr>
            <a:spLocks noChangeArrowheads="1"/>
          </p:cNvSpPr>
          <p:nvPr/>
        </p:nvSpPr>
        <p:spPr bwMode="auto">
          <a:xfrm rot="-301604">
            <a:off x="2725738" y="3251200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28" name="Rectangle 72"/>
          <p:cNvSpPr>
            <a:spLocks noChangeArrowheads="1"/>
          </p:cNvSpPr>
          <p:nvPr/>
        </p:nvSpPr>
        <p:spPr bwMode="auto">
          <a:xfrm rot="301604" flipV="1">
            <a:off x="1146175" y="3471863"/>
            <a:ext cx="1693863" cy="21748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29" name="Oval 73"/>
          <p:cNvSpPr>
            <a:spLocks noChangeArrowheads="1"/>
          </p:cNvSpPr>
          <p:nvPr/>
        </p:nvSpPr>
        <p:spPr bwMode="auto">
          <a:xfrm rot="301604" flipV="1">
            <a:off x="1030288" y="3398838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0" name="Oval 74"/>
          <p:cNvSpPr>
            <a:spLocks noChangeArrowheads="1"/>
          </p:cNvSpPr>
          <p:nvPr/>
        </p:nvSpPr>
        <p:spPr bwMode="auto">
          <a:xfrm rot="301604" flipV="1">
            <a:off x="2730500" y="3544888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35" name="Oval 75"/>
          <p:cNvSpPr>
            <a:spLocks noChangeArrowheads="1"/>
          </p:cNvSpPr>
          <p:nvPr/>
        </p:nvSpPr>
        <p:spPr bwMode="auto">
          <a:xfrm rot="-301604">
            <a:off x="2725738" y="2954338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32" name="Rectangle 76"/>
          <p:cNvSpPr>
            <a:spLocks noChangeArrowheads="1"/>
          </p:cNvSpPr>
          <p:nvPr/>
        </p:nvSpPr>
        <p:spPr bwMode="auto">
          <a:xfrm rot="301604" flipV="1">
            <a:off x="1146175" y="3175000"/>
            <a:ext cx="1693863" cy="2159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3" name="Oval 77"/>
          <p:cNvSpPr>
            <a:spLocks noChangeArrowheads="1"/>
          </p:cNvSpPr>
          <p:nvPr/>
        </p:nvSpPr>
        <p:spPr bwMode="auto">
          <a:xfrm rot="301604" flipV="1">
            <a:off x="1030288" y="3101975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4" name="Oval 78"/>
          <p:cNvSpPr>
            <a:spLocks noChangeArrowheads="1"/>
          </p:cNvSpPr>
          <p:nvPr/>
        </p:nvSpPr>
        <p:spPr bwMode="auto">
          <a:xfrm rot="301604" flipV="1">
            <a:off x="2730500" y="3248025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39" name="Oval 79"/>
          <p:cNvSpPr>
            <a:spLocks noChangeArrowheads="1"/>
          </p:cNvSpPr>
          <p:nvPr/>
        </p:nvSpPr>
        <p:spPr bwMode="auto">
          <a:xfrm rot="-301604">
            <a:off x="2725738" y="2657475"/>
            <a:ext cx="215900" cy="215900"/>
          </a:xfrm>
          <a:prstGeom prst="ellipse">
            <a:avLst/>
          </a:prstGeom>
          <a:solidFill>
            <a:srgbClr val="646464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326736" name="Rectangle 80"/>
          <p:cNvSpPr>
            <a:spLocks noChangeArrowheads="1"/>
          </p:cNvSpPr>
          <p:nvPr/>
        </p:nvSpPr>
        <p:spPr bwMode="auto">
          <a:xfrm rot="301604" flipV="1">
            <a:off x="1146175" y="2878138"/>
            <a:ext cx="1693863" cy="214312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7" name="Oval 81"/>
          <p:cNvSpPr>
            <a:spLocks noChangeArrowheads="1"/>
          </p:cNvSpPr>
          <p:nvPr/>
        </p:nvSpPr>
        <p:spPr bwMode="auto">
          <a:xfrm rot="301604" flipV="1">
            <a:off x="1030288" y="28051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8" name="Oval 82"/>
          <p:cNvSpPr>
            <a:spLocks noChangeArrowheads="1"/>
          </p:cNvSpPr>
          <p:nvPr/>
        </p:nvSpPr>
        <p:spPr bwMode="auto">
          <a:xfrm rot="301604" flipV="1">
            <a:off x="2730500" y="2949575"/>
            <a:ext cx="215900" cy="217488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39" name="Rectangle 83"/>
          <p:cNvSpPr>
            <a:spLocks noChangeArrowheads="1"/>
          </p:cNvSpPr>
          <p:nvPr/>
        </p:nvSpPr>
        <p:spPr bwMode="auto">
          <a:xfrm rot="301604" flipV="1">
            <a:off x="1146175" y="2579688"/>
            <a:ext cx="1693863" cy="217487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40" name="Oval 84"/>
          <p:cNvSpPr>
            <a:spLocks noChangeArrowheads="1"/>
          </p:cNvSpPr>
          <p:nvPr/>
        </p:nvSpPr>
        <p:spPr bwMode="auto">
          <a:xfrm rot="301604" flipV="1">
            <a:off x="1030288" y="250666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26741" name="Oval 85"/>
          <p:cNvSpPr>
            <a:spLocks noChangeArrowheads="1"/>
          </p:cNvSpPr>
          <p:nvPr/>
        </p:nvSpPr>
        <p:spPr bwMode="auto">
          <a:xfrm rot="301604" flipV="1">
            <a:off x="2730500" y="2654300"/>
            <a:ext cx="215900" cy="214313"/>
          </a:xfrm>
          <a:prstGeom prst="ellipse">
            <a:avLst/>
          </a:prstGeom>
          <a:gradFill rotWithShape="1">
            <a:gsLst>
              <a:gs pos="0">
                <a:schemeClr val="tx2"/>
              </a:gs>
              <a:gs pos="50000">
                <a:schemeClr val="tx2">
                  <a:gamma/>
                  <a:tint val="0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7046" name="Line 86"/>
          <p:cNvSpPr>
            <a:spLocks noChangeShapeType="1"/>
          </p:cNvSpPr>
          <p:nvPr/>
        </p:nvSpPr>
        <p:spPr bwMode="auto">
          <a:xfrm>
            <a:off x="1166813" y="4852988"/>
            <a:ext cx="0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47" name="Line 87"/>
          <p:cNvSpPr>
            <a:spLocks noChangeShapeType="1"/>
          </p:cNvSpPr>
          <p:nvPr/>
        </p:nvSpPr>
        <p:spPr bwMode="auto">
          <a:xfrm>
            <a:off x="2814638" y="4713288"/>
            <a:ext cx="0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48" name="Line 88"/>
          <p:cNvSpPr>
            <a:spLocks noChangeShapeType="1"/>
          </p:cNvSpPr>
          <p:nvPr/>
        </p:nvSpPr>
        <p:spPr bwMode="auto">
          <a:xfrm>
            <a:off x="1166813" y="5233988"/>
            <a:ext cx="16589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049" name="Line 89"/>
          <p:cNvSpPr>
            <a:spLocks noChangeShapeType="1"/>
          </p:cNvSpPr>
          <p:nvPr/>
        </p:nvSpPr>
        <p:spPr bwMode="auto">
          <a:xfrm>
            <a:off x="2900363" y="4143375"/>
            <a:ext cx="273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0" name="Line 90"/>
          <p:cNvSpPr>
            <a:spLocks noChangeShapeType="1"/>
          </p:cNvSpPr>
          <p:nvPr/>
        </p:nvSpPr>
        <p:spPr bwMode="auto">
          <a:xfrm>
            <a:off x="2906713" y="4364038"/>
            <a:ext cx="2746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1" name="Line 91"/>
          <p:cNvSpPr>
            <a:spLocks noChangeShapeType="1"/>
          </p:cNvSpPr>
          <p:nvPr/>
        </p:nvSpPr>
        <p:spPr bwMode="auto">
          <a:xfrm>
            <a:off x="3111500" y="3894138"/>
            <a:ext cx="0" cy="236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052" name="Line 92"/>
          <p:cNvSpPr>
            <a:spLocks noChangeShapeType="1"/>
          </p:cNvSpPr>
          <p:nvPr/>
        </p:nvSpPr>
        <p:spPr bwMode="auto">
          <a:xfrm>
            <a:off x="3119438" y="4365625"/>
            <a:ext cx="0" cy="236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3" name="Line 93"/>
          <p:cNvSpPr>
            <a:spLocks noChangeShapeType="1"/>
          </p:cNvSpPr>
          <p:nvPr/>
        </p:nvSpPr>
        <p:spPr bwMode="auto">
          <a:xfrm>
            <a:off x="2987675" y="2447925"/>
            <a:ext cx="274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4" name="Line 94"/>
          <p:cNvSpPr>
            <a:spLocks noChangeShapeType="1"/>
          </p:cNvSpPr>
          <p:nvPr/>
        </p:nvSpPr>
        <p:spPr bwMode="auto">
          <a:xfrm>
            <a:off x="3001963" y="2749550"/>
            <a:ext cx="276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5" name="Line 95"/>
          <p:cNvSpPr>
            <a:spLocks noChangeShapeType="1"/>
          </p:cNvSpPr>
          <p:nvPr/>
        </p:nvSpPr>
        <p:spPr bwMode="auto">
          <a:xfrm>
            <a:off x="3140075" y="2447925"/>
            <a:ext cx="0" cy="298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056" name="Line 97"/>
          <p:cNvSpPr>
            <a:spLocks noChangeShapeType="1"/>
          </p:cNvSpPr>
          <p:nvPr/>
        </p:nvSpPr>
        <p:spPr bwMode="auto">
          <a:xfrm flipV="1">
            <a:off x="2987675" y="4797425"/>
            <a:ext cx="107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7" name="Line 98"/>
          <p:cNvSpPr>
            <a:spLocks noChangeShapeType="1"/>
          </p:cNvSpPr>
          <p:nvPr/>
        </p:nvSpPr>
        <p:spPr bwMode="auto">
          <a:xfrm>
            <a:off x="3924300" y="2359025"/>
            <a:ext cx="0" cy="2446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058" name="Line 103"/>
          <p:cNvSpPr>
            <a:spLocks noChangeShapeType="1"/>
          </p:cNvSpPr>
          <p:nvPr/>
        </p:nvSpPr>
        <p:spPr bwMode="auto">
          <a:xfrm flipH="1" flipV="1">
            <a:off x="755650" y="2559050"/>
            <a:ext cx="1235075" cy="1381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59" name="Arc 104"/>
          <p:cNvSpPr>
            <a:spLocks/>
          </p:cNvSpPr>
          <p:nvPr/>
        </p:nvSpPr>
        <p:spPr bwMode="auto">
          <a:xfrm flipH="1" flipV="1">
            <a:off x="1146175" y="1844675"/>
            <a:ext cx="839788" cy="846138"/>
          </a:xfrm>
          <a:custGeom>
            <a:avLst/>
            <a:gdLst>
              <a:gd name="T0" fmla="*/ 2147483647 w 21439"/>
              <a:gd name="T1" fmla="*/ 2147483647 h 21600"/>
              <a:gd name="T2" fmla="*/ 0 w 21439"/>
              <a:gd name="T3" fmla="*/ 2147483647 h 21600"/>
              <a:gd name="T4" fmla="*/ 2147483647 w 21439"/>
              <a:gd name="T5" fmla="*/ 0 h 21600"/>
              <a:gd name="T6" fmla="*/ 0 60000 65536"/>
              <a:gd name="T7" fmla="*/ 0 60000 65536"/>
              <a:gd name="T8" fmla="*/ 0 60000 65536"/>
              <a:gd name="T9" fmla="*/ 0 w 21439"/>
              <a:gd name="T10" fmla="*/ 0 h 21600"/>
              <a:gd name="T11" fmla="*/ 21439 w 21439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39" h="21600" fill="none" extrusionOk="0">
                <a:moveTo>
                  <a:pt x="21439" y="2638"/>
                </a:moveTo>
                <a:cubicBezTo>
                  <a:pt x="20106" y="13465"/>
                  <a:pt x="10910" y="21599"/>
                  <a:pt x="1" y="21600"/>
                </a:cubicBezTo>
                <a:cubicBezTo>
                  <a:pt x="0" y="21600"/>
                  <a:pt x="0" y="21599"/>
                  <a:pt x="0" y="21599"/>
                </a:cubicBezTo>
              </a:path>
              <a:path w="21439" h="21600" stroke="0" extrusionOk="0">
                <a:moveTo>
                  <a:pt x="21439" y="2638"/>
                </a:moveTo>
                <a:cubicBezTo>
                  <a:pt x="20106" y="13465"/>
                  <a:pt x="10910" y="21599"/>
                  <a:pt x="1" y="21600"/>
                </a:cubicBezTo>
                <a:cubicBezTo>
                  <a:pt x="0" y="21600"/>
                  <a:pt x="0" y="21599"/>
                  <a:pt x="0" y="21599"/>
                </a:cubicBezTo>
                <a:lnTo>
                  <a:pt x="1" y="0"/>
                </a:lnTo>
                <a:lnTo>
                  <a:pt x="21439" y="2638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060" name="Line 111"/>
          <p:cNvSpPr>
            <a:spLocks noChangeShapeType="1"/>
          </p:cNvSpPr>
          <p:nvPr/>
        </p:nvSpPr>
        <p:spPr bwMode="auto">
          <a:xfrm flipV="1">
            <a:off x="2987675" y="2374900"/>
            <a:ext cx="107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95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6575" y="2944813"/>
              <a:ext cx="603250" cy="1463675"/>
            </p14:xfrm>
          </p:contentPart>
        </mc:Choice>
        <mc:Fallback>
          <p:pic>
            <p:nvPicPr>
              <p:cNvPr id="3695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7217" y="2935454"/>
                <a:ext cx="621967" cy="1482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95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0875" y="2511425"/>
              <a:ext cx="1609725" cy="1471613"/>
            </p14:xfrm>
          </p:contentPart>
        </mc:Choice>
        <mc:Fallback>
          <p:pic>
            <p:nvPicPr>
              <p:cNvPr id="3695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1514" y="2502065"/>
                <a:ext cx="1628447" cy="1490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95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8825" y="4095750"/>
              <a:ext cx="990600" cy="1355725"/>
            </p14:xfrm>
          </p:contentPart>
        </mc:Choice>
        <mc:Fallback>
          <p:pic>
            <p:nvPicPr>
              <p:cNvPr id="3695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9466" y="4086398"/>
                <a:ext cx="1009318" cy="1374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95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4363" y="5321300"/>
              <a:ext cx="177800" cy="250825"/>
            </p14:xfrm>
          </p:contentPart>
        </mc:Choice>
        <mc:Fallback>
          <p:pic>
            <p:nvPicPr>
              <p:cNvPr id="3695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75005" y="5311944"/>
                <a:ext cx="196516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95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0300" y="5641975"/>
              <a:ext cx="496888" cy="301625"/>
            </p14:xfrm>
          </p:contentPart>
        </mc:Choice>
        <mc:Fallback>
          <p:pic>
            <p:nvPicPr>
              <p:cNvPr id="3695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0938" y="5632617"/>
                <a:ext cx="515611" cy="320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95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2463" y="5681663"/>
              <a:ext cx="1112837" cy="334962"/>
            </p14:xfrm>
          </p:contentPart>
        </mc:Choice>
        <mc:Fallback>
          <p:pic>
            <p:nvPicPr>
              <p:cNvPr id="3695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3102" y="5672298"/>
                <a:ext cx="1131558" cy="35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96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7125" y="5591175"/>
              <a:ext cx="1141413" cy="307975"/>
            </p14:xfrm>
          </p:contentPart>
        </mc:Choice>
        <mc:Fallback>
          <p:pic>
            <p:nvPicPr>
              <p:cNvPr id="3696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57766" y="5581799"/>
                <a:ext cx="1160131" cy="326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961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9625" y="2365375"/>
              <a:ext cx="363538" cy="1016000"/>
            </p14:xfrm>
          </p:contentPart>
        </mc:Choice>
        <mc:Fallback>
          <p:pic>
            <p:nvPicPr>
              <p:cNvPr id="36961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20267" y="2356014"/>
                <a:ext cx="382255" cy="1034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96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5188" y="1439863"/>
              <a:ext cx="22225" cy="328612"/>
            </p14:xfrm>
          </p:contentPart>
        </mc:Choice>
        <mc:Fallback>
          <p:pic>
            <p:nvPicPr>
              <p:cNvPr id="3696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5868" y="1430505"/>
                <a:ext cx="40865" cy="34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963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6313" y="1374775"/>
              <a:ext cx="17462" cy="385763"/>
            </p14:xfrm>
          </p:contentPart>
        </mc:Choice>
        <mc:Fallback>
          <p:pic>
            <p:nvPicPr>
              <p:cNvPr id="36963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7047" y="1365419"/>
                <a:ext cx="35993" cy="404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964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350" y="1635125"/>
              <a:ext cx="104775" cy="46038"/>
            </p14:xfrm>
          </p:contentPart>
        </mc:Choice>
        <mc:Fallback>
          <p:pic>
            <p:nvPicPr>
              <p:cNvPr id="36964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5989" y="1625774"/>
                <a:ext cx="123498" cy="64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965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4100" y="1606550"/>
              <a:ext cx="73025" cy="119063"/>
            </p14:xfrm>
          </p:contentPart>
        </mc:Choice>
        <mc:Fallback>
          <p:pic>
            <p:nvPicPr>
              <p:cNvPr id="36965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4747" y="1597198"/>
                <a:ext cx="91731" cy="137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966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8713" y="1384300"/>
              <a:ext cx="19050" cy="323850"/>
            </p14:xfrm>
          </p:contentPart>
        </mc:Choice>
        <mc:Fallback>
          <p:pic>
            <p:nvPicPr>
              <p:cNvPr id="36966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9368" y="1374944"/>
                <a:ext cx="37741" cy="342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967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9200" y="1614488"/>
              <a:ext cx="17463" cy="57150"/>
            </p14:xfrm>
          </p:contentPart>
        </mc:Choice>
        <mc:Fallback>
          <p:pic>
            <p:nvPicPr>
              <p:cNvPr id="36967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9934" y="1605143"/>
                <a:ext cx="35995" cy="75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968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4913" y="1538288"/>
              <a:ext cx="7937" cy="4762"/>
            </p14:xfrm>
          </p:contentPart>
        </mc:Choice>
        <mc:Fallback>
          <p:pic>
            <p:nvPicPr>
              <p:cNvPr id="36968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95941" y="1528764"/>
                <a:ext cx="25882" cy="23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969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3338" y="1558925"/>
              <a:ext cx="109537" cy="130175"/>
            </p14:xfrm>
          </p:contentPart>
        </mc:Choice>
        <mc:Fallback>
          <p:pic>
            <p:nvPicPr>
              <p:cNvPr id="36969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93970" y="1549550"/>
                <a:ext cx="128274" cy="148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970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613" y="1536700"/>
              <a:ext cx="47625" cy="146050"/>
            </p14:xfrm>
          </p:contentPart>
        </mc:Choice>
        <mc:Fallback>
          <p:pic>
            <p:nvPicPr>
              <p:cNvPr id="36970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35232" y="1527347"/>
                <a:ext cx="66386" cy="1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971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9025" y="1831975"/>
              <a:ext cx="111125" cy="285750"/>
            </p14:xfrm>
          </p:contentPart>
        </mc:Choice>
        <mc:Fallback>
          <p:pic>
            <p:nvPicPr>
              <p:cNvPr id="36971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79675" y="1822618"/>
                <a:ext cx="129826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972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4900" y="2001838"/>
              <a:ext cx="85725" cy="28575"/>
            </p14:xfrm>
          </p:contentPart>
        </mc:Choice>
        <mc:Fallback>
          <p:pic>
            <p:nvPicPr>
              <p:cNvPr id="36972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5574" y="1992434"/>
                <a:ext cx="104376" cy="4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973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8088" y="1971675"/>
              <a:ext cx="80962" cy="61913"/>
            </p14:xfrm>
          </p:contentPart>
        </mc:Choice>
        <mc:Fallback>
          <p:pic>
            <p:nvPicPr>
              <p:cNvPr id="36973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98732" y="1962316"/>
                <a:ext cx="99673" cy="80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974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5088" y="1941513"/>
              <a:ext cx="49212" cy="169862"/>
            </p14:xfrm>
          </p:contentPart>
        </mc:Choice>
        <mc:Fallback>
          <p:pic>
            <p:nvPicPr>
              <p:cNvPr id="36974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5748" y="1932136"/>
                <a:ext cx="67891" cy="18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6975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0813" y="1793875"/>
              <a:ext cx="31750" cy="241300"/>
            </p14:xfrm>
          </p:contentPart>
        </mc:Choice>
        <mc:Fallback>
          <p:pic>
            <p:nvPicPr>
              <p:cNvPr id="36975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11432" y="1784511"/>
                <a:ext cx="50511" cy="26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976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1138" y="1924050"/>
              <a:ext cx="88900" cy="90488"/>
            </p14:xfrm>
          </p:contentPart>
        </mc:Choice>
        <mc:Fallback>
          <p:pic>
            <p:nvPicPr>
              <p:cNvPr id="36976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1780" y="1914677"/>
                <a:ext cx="107616" cy="10923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85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512DE8-74A7-486E-B97F-146F0C7739A9}" type="slidenum">
              <a:rPr lang="en-US" smtClean="0">
                <a:ea typeface="굴림"/>
                <a:cs typeface="굴림"/>
              </a:rPr>
              <a:pPr/>
              <a:t>40</a:t>
            </a:fld>
            <a:endParaRPr lang="en-US" smtClean="0">
              <a:ea typeface="굴림"/>
              <a:cs typeface="굴림"/>
            </a:endParaRP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2"/>
          <a:srcRect l="18629" t="54115" r="20430" b="18457"/>
          <a:stretch>
            <a:fillRect/>
          </a:stretch>
        </p:blipFill>
        <p:spPr bwMode="auto">
          <a:xfrm>
            <a:off x="827088" y="2333625"/>
            <a:ext cx="806608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en-US" sz="3600" smtClean="0"/>
              <a:t>Extension Spring Material Properties</a:t>
            </a:r>
          </a:p>
        </p:txBody>
      </p:sp>
      <p:sp>
        <p:nvSpPr>
          <p:cNvPr id="1085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400675"/>
          </a:xfrm>
        </p:spPr>
        <p:txBody>
          <a:bodyPr/>
          <a:lstStyle/>
          <a:p>
            <a:r>
              <a:rPr lang="en-US" sz="2400" b="1" smtClean="0"/>
              <a:t>Static applications</a:t>
            </a:r>
            <a:r>
              <a:rPr lang="en-US" sz="2400" smtClean="0"/>
              <a:t>: different strengths required for torsion in body, bending in spring ends (location A) and bending in spring ends (location B)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b="1" smtClean="0"/>
              <a:t>Fatigue loading</a:t>
            </a:r>
            <a:r>
              <a:rPr lang="en-US" sz="2400" smtClean="0"/>
              <a:t>: Use Zimmerli data as for compression springs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85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3289300"/>
              <a:ext cx="503238" cy="438150"/>
            </p14:xfrm>
          </p:contentPart>
        </mc:Choice>
        <mc:Fallback>
          <p:pic>
            <p:nvPicPr>
              <p:cNvPr id="1085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8759" y="3279939"/>
                <a:ext cx="521970" cy="456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85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3163" y="2178050"/>
              <a:ext cx="323850" cy="252413"/>
            </p14:xfrm>
          </p:contentPart>
        </mc:Choice>
        <mc:Fallback>
          <p:pic>
            <p:nvPicPr>
              <p:cNvPr id="1085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3797" y="2168701"/>
                <a:ext cx="342582" cy="2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85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2014538"/>
              <a:ext cx="250825" cy="392112"/>
            </p14:xfrm>
          </p:contentPart>
        </mc:Choice>
        <mc:Fallback>
          <p:pic>
            <p:nvPicPr>
              <p:cNvPr id="1085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5469" y="2005176"/>
                <a:ext cx="269538" cy="410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85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9163" y="2157413"/>
              <a:ext cx="85725" cy="77787"/>
            </p14:xfrm>
          </p:contentPart>
        </mc:Choice>
        <mc:Fallback>
          <p:pic>
            <p:nvPicPr>
              <p:cNvPr id="1085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59798" y="2148050"/>
                <a:ext cx="104455" cy="96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85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5063" y="2033588"/>
              <a:ext cx="163512" cy="282575"/>
            </p14:xfrm>
          </p:contentPart>
        </mc:Choice>
        <mc:Fallback>
          <p:pic>
            <p:nvPicPr>
              <p:cNvPr id="1085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75719" y="2024229"/>
                <a:ext cx="182199" cy="30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85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2875" y="2000250"/>
              <a:ext cx="795338" cy="387350"/>
            </p14:xfrm>
          </p:contentPart>
        </mc:Choice>
        <mc:Fallback>
          <p:pic>
            <p:nvPicPr>
              <p:cNvPr id="1085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53518" y="1990890"/>
                <a:ext cx="814052" cy="4060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95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E292B57-D7B0-46E8-AB46-7CCD1425C492}" type="slidenum">
              <a:rPr lang="en-US" smtClean="0">
                <a:ea typeface="굴림"/>
                <a:cs typeface="굴림"/>
              </a:rPr>
              <a:pPr/>
              <a:t>41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Coil Torsion Springs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781550"/>
          </a:xfrm>
        </p:spPr>
        <p:txBody>
          <a:bodyPr/>
          <a:lstStyle/>
          <a:p>
            <a:r>
              <a:rPr lang="en-US" sz="2400" smtClean="0"/>
              <a:t>Springs that are subjected to end torsion</a:t>
            </a:r>
          </a:p>
          <a:p>
            <a:pPr lvl="1"/>
            <a:r>
              <a:rPr lang="en-US" sz="2000" smtClean="0"/>
              <a:t>Close wound (coils are in contact) but with no initial tension</a:t>
            </a:r>
          </a:p>
          <a:p>
            <a:r>
              <a:rPr lang="en-US" sz="2400" smtClean="0"/>
              <a:t>Ends are configured to support torsion being applied to the spring coil</a:t>
            </a:r>
          </a:p>
          <a:p>
            <a:pPr lvl="1"/>
            <a:r>
              <a:rPr lang="en-US" sz="2000" smtClean="0"/>
              <a:t>Rods maybe used for alignment and to provide resistance to buckling </a:t>
            </a:r>
          </a:p>
          <a:p>
            <a:r>
              <a:rPr lang="en-US" sz="2400" smtClean="0"/>
              <a:t>Coils experience bending stresses</a:t>
            </a:r>
          </a:p>
        </p:txBody>
      </p:sp>
      <p:pic>
        <p:nvPicPr>
          <p:cNvPr id="109573" name="Picture 4" descr="shi20361_1009"/>
          <p:cNvPicPr preferRelativeResize="0"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87"/>
          <a:stretch>
            <a:fillRect/>
          </a:stretch>
        </p:blipFill>
        <p:spPr bwMode="auto">
          <a:xfrm>
            <a:off x="4284663" y="1628775"/>
            <a:ext cx="4913312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60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F102D4-D1E9-4C22-97A9-EE4FF49B6D43}" type="slidenum">
              <a:rPr lang="en-US" smtClean="0">
                <a:ea typeface="굴림"/>
                <a:cs typeface="굴림"/>
              </a:rPr>
              <a:pPr/>
              <a:t>42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60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970338" cy="4525963"/>
          </a:xfrm>
        </p:spPr>
        <p:txBody>
          <a:bodyPr/>
          <a:lstStyle/>
          <a:p>
            <a:r>
              <a:rPr lang="en-US" smtClean="0"/>
              <a:t>Bending Stresses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K = stress-correction factor</a:t>
            </a:r>
          </a:p>
          <a:p>
            <a:r>
              <a:rPr lang="en-US" smtClean="0"/>
              <a:t>Maximum stress on the inside of coil</a:t>
            </a:r>
          </a:p>
        </p:txBody>
      </p:sp>
      <p:pic>
        <p:nvPicPr>
          <p:cNvPr id="46097" name="Picture 3" descr="shi20361_1010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12"/>
          <a:stretch>
            <a:fillRect/>
          </a:stretch>
        </p:blipFill>
        <p:spPr bwMode="auto">
          <a:xfrm>
            <a:off x="4572000" y="2420938"/>
            <a:ext cx="4165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Torsion Spring Stresses</a:t>
            </a:r>
          </a:p>
        </p:txBody>
      </p:sp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1187450" y="5373688"/>
          <a:ext cx="215741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4" imgW="1054100" imgH="444500" progId="Equation.3">
                  <p:embed/>
                </p:oleObj>
              </mc:Choice>
              <mc:Fallback>
                <p:oleObj name="Equation" r:id="rId4" imgW="1054100" imgH="4445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373688"/>
                        <a:ext cx="2157413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1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2713" y="2171700"/>
              <a:ext cx="1473200" cy="784225"/>
            </p14:xfrm>
          </p:contentPart>
        </mc:Choice>
        <mc:Fallback>
          <p:pic>
            <p:nvPicPr>
              <p:cNvPr id="461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3352" y="2162338"/>
                <a:ext cx="1491921" cy="80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1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8813" y="2092325"/>
              <a:ext cx="1768475" cy="733425"/>
            </p14:xfrm>
          </p:contentPart>
        </mc:Choice>
        <mc:Fallback>
          <p:pic>
            <p:nvPicPr>
              <p:cNvPr id="461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9452" y="2082964"/>
                <a:ext cx="1787197" cy="752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1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5050" y="3152775"/>
              <a:ext cx="400050" cy="268288"/>
            </p14:xfrm>
          </p:contentPart>
        </mc:Choice>
        <mc:Fallback>
          <p:pic>
            <p:nvPicPr>
              <p:cNvPr id="461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696" y="3143437"/>
                <a:ext cx="418757" cy="286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1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6550" y="3079750"/>
              <a:ext cx="258763" cy="528638"/>
            </p14:xfrm>
          </p:contentPart>
        </mc:Choice>
        <mc:Fallback>
          <p:pic>
            <p:nvPicPr>
              <p:cNvPr id="461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7193" y="3070387"/>
                <a:ext cx="277477" cy="547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1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1863" y="3241675"/>
              <a:ext cx="174625" cy="114300"/>
            </p14:xfrm>
          </p:contentPart>
        </mc:Choice>
        <mc:Fallback>
          <p:pic>
            <p:nvPicPr>
              <p:cNvPr id="461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2502" y="3232330"/>
                <a:ext cx="193348" cy="132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1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6838" y="3063875"/>
              <a:ext cx="682625" cy="323850"/>
            </p14:xfrm>
          </p:contentPart>
        </mc:Choice>
        <mc:Fallback>
          <p:pic>
            <p:nvPicPr>
              <p:cNvPr id="461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7477" y="3054519"/>
                <a:ext cx="701347" cy="342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1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3192463"/>
              <a:ext cx="655637" cy="125412"/>
            </p14:xfrm>
          </p:contentPart>
        </mc:Choice>
        <mc:Fallback>
          <p:pic>
            <p:nvPicPr>
              <p:cNvPr id="461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1727" y="3183093"/>
                <a:ext cx="674359" cy="1441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71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53A5DCE-E0D8-4D76-9FBB-E61B9F049406}" type="slidenum">
              <a:rPr lang="en-US" smtClean="0">
                <a:ea typeface="굴림"/>
                <a:cs typeface="굴림"/>
              </a:rPr>
              <a:pPr/>
              <a:t>43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71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Torsion Spring Deflection</a:t>
            </a:r>
          </a:p>
        </p:txBody>
      </p:sp>
      <p:pic>
        <p:nvPicPr>
          <p:cNvPr id="47121" name="Picture 3" descr="shi20361_1010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12"/>
          <a:stretch>
            <a:fillRect/>
          </a:stretch>
        </p:blipFill>
        <p:spPr bwMode="auto">
          <a:xfrm>
            <a:off x="4427538" y="3500438"/>
            <a:ext cx="4165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117" name="Object 13"/>
          <p:cNvGraphicFramePr>
            <a:graphicFrameLocks noChangeAspect="1"/>
          </p:cNvGraphicFramePr>
          <p:nvPr/>
        </p:nvGraphicFramePr>
        <p:xfrm>
          <a:off x="900113" y="2312988"/>
          <a:ext cx="4332287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Equation" r:id="rId4" imgW="2057400" imgH="1714500" progId="">
                  <p:embed/>
                </p:oleObj>
              </mc:Choice>
              <mc:Fallback>
                <p:oleObj name="Equation" r:id="rId4" imgW="2057400" imgH="1714500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12988"/>
                        <a:ext cx="4332287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Total angular deflection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1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2888" y="3073400"/>
              <a:ext cx="3798887" cy="242888"/>
            </p14:xfrm>
          </p:contentPart>
        </mc:Choice>
        <mc:Fallback>
          <p:pic>
            <p:nvPicPr>
              <p:cNvPr id="471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3528" y="3064044"/>
                <a:ext cx="3817608" cy="261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1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3675" y="3322638"/>
              <a:ext cx="192088" cy="250825"/>
            </p14:xfrm>
          </p:contentPart>
        </mc:Choice>
        <mc:Fallback>
          <p:pic>
            <p:nvPicPr>
              <p:cNvPr id="471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322" y="3313282"/>
                <a:ext cx="210793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1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9900" y="3295650"/>
              <a:ext cx="768350" cy="280988"/>
            </p14:xfrm>
          </p:contentPart>
        </mc:Choice>
        <mc:Fallback>
          <p:pic>
            <p:nvPicPr>
              <p:cNvPr id="471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0539" y="3286296"/>
                <a:ext cx="787073" cy="29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1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6050" y="3333750"/>
              <a:ext cx="150813" cy="204788"/>
            </p14:xfrm>
          </p:contentPart>
        </mc:Choice>
        <mc:Fallback>
          <p:pic>
            <p:nvPicPr>
              <p:cNvPr id="471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6692" y="3324392"/>
                <a:ext cx="169530" cy="223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1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1563" y="3367088"/>
              <a:ext cx="1039812" cy="284162"/>
            </p14:xfrm>
          </p:contentPart>
        </mc:Choice>
        <mc:Fallback>
          <p:pic>
            <p:nvPicPr>
              <p:cNvPr id="471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2202" y="3357724"/>
                <a:ext cx="1058534" cy="302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1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5700" y="3332163"/>
              <a:ext cx="161925" cy="239712"/>
            </p14:xfrm>
          </p:contentPart>
        </mc:Choice>
        <mc:Fallback>
          <p:pic>
            <p:nvPicPr>
              <p:cNvPr id="471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56344" y="3322791"/>
                <a:ext cx="180636" cy="25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1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6225" y="3689350"/>
              <a:ext cx="166688" cy="222250"/>
            </p14:xfrm>
          </p:contentPart>
        </mc:Choice>
        <mc:Fallback>
          <p:pic>
            <p:nvPicPr>
              <p:cNvPr id="471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6885" y="3679985"/>
                <a:ext cx="185369" cy="24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1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5463" y="3675063"/>
              <a:ext cx="168275" cy="341312"/>
            </p14:xfrm>
          </p:contentPart>
        </mc:Choice>
        <mc:Fallback>
          <p:pic>
            <p:nvPicPr>
              <p:cNvPr id="471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86094" y="3665702"/>
                <a:ext cx="187012" cy="360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1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3288" y="3668713"/>
              <a:ext cx="430212" cy="228600"/>
            </p14:xfrm>
          </p:contentPart>
        </mc:Choice>
        <mc:Fallback>
          <p:pic>
            <p:nvPicPr>
              <p:cNvPr id="471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3928" y="3659353"/>
                <a:ext cx="448933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1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8688" y="3716338"/>
              <a:ext cx="285750" cy="247650"/>
            </p14:xfrm>
          </p:contentPart>
        </mc:Choice>
        <mc:Fallback>
          <p:pic>
            <p:nvPicPr>
              <p:cNvPr id="471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59331" y="3706966"/>
                <a:ext cx="304464" cy="26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1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5438" y="3798888"/>
              <a:ext cx="198437" cy="120650"/>
            </p14:xfrm>
          </p:contentPart>
        </mc:Choice>
        <mc:Fallback>
          <p:pic>
            <p:nvPicPr>
              <p:cNvPr id="471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26074" y="3789552"/>
                <a:ext cx="217164" cy="13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1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1188" y="3659188"/>
              <a:ext cx="152400" cy="254000"/>
            </p14:xfrm>
          </p:contentPart>
        </mc:Choice>
        <mc:Fallback>
          <p:pic>
            <p:nvPicPr>
              <p:cNvPr id="471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1821" y="3649834"/>
                <a:ext cx="171135" cy="27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1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9675" y="4962525"/>
              <a:ext cx="1622425" cy="98425"/>
            </p14:xfrm>
          </p:contentPart>
        </mc:Choice>
        <mc:Fallback>
          <p:pic>
            <p:nvPicPr>
              <p:cNvPr id="471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70316" y="4953418"/>
                <a:ext cx="1641144" cy="11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1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7325" y="5145088"/>
              <a:ext cx="274638" cy="263525"/>
            </p14:xfrm>
          </p:contentPart>
        </mc:Choice>
        <mc:Fallback>
          <p:pic>
            <p:nvPicPr>
              <p:cNvPr id="471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17954" y="5135728"/>
                <a:ext cx="293380" cy="28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71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5664200"/>
              <a:ext cx="796925" cy="434975"/>
            </p14:xfrm>
          </p:contentPart>
        </mc:Choice>
        <mc:Fallback>
          <p:pic>
            <p:nvPicPr>
              <p:cNvPr id="471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1116" y="5654838"/>
                <a:ext cx="815642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1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0600" y="5681663"/>
              <a:ext cx="174625" cy="190500"/>
            </p14:xfrm>
          </p:contentPart>
        </mc:Choice>
        <mc:Fallback>
          <p:pic>
            <p:nvPicPr>
              <p:cNvPr id="471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21239" y="5672300"/>
                <a:ext cx="193348" cy="20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71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5656263"/>
              <a:ext cx="166687" cy="263525"/>
            </p14:xfrm>
          </p:contentPart>
        </mc:Choice>
        <mc:Fallback>
          <p:pic>
            <p:nvPicPr>
              <p:cNvPr id="471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3828" y="5646903"/>
                <a:ext cx="185408" cy="28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71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6113463"/>
              <a:ext cx="622300" cy="280987"/>
            </p14:xfrm>
          </p:contentPart>
        </mc:Choice>
        <mc:Fallback>
          <p:pic>
            <p:nvPicPr>
              <p:cNvPr id="471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76705" y="6104109"/>
                <a:ext cx="641016" cy="299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1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9025" y="6057900"/>
              <a:ext cx="422275" cy="295275"/>
            </p14:xfrm>
          </p:contentPart>
        </mc:Choice>
        <mc:Fallback>
          <p:pic>
            <p:nvPicPr>
              <p:cNvPr id="471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9665" y="6048538"/>
                <a:ext cx="440995" cy="31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481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C66FEF-0BE0-46EE-8748-0F53486159C4}" type="slidenum">
              <a:rPr lang="en-US" smtClean="0">
                <a:ea typeface="굴림"/>
                <a:cs typeface="굴림"/>
              </a:rPr>
              <a:pPr/>
              <a:t>44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48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Torsion Spring Deflection</a:t>
            </a:r>
          </a:p>
        </p:txBody>
      </p:sp>
      <p:sp>
        <p:nvSpPr>
          <p:cNvPr id="48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mtClean="0"/>
              <a:t>Deflection often expressed in turns (rather than radians)</a:t>
            </a:r>
          </a:p>
          <a:p>
            <a:endParaRPr lang="en-US" sz="2400" smtClean="0"/>
          </a:p>
          <a:p>
            <a:endParaRPr lang="en-US" sz="2400" i="1" smtClean="0">
              <a:latin typeface="Times New Roman" pitchFamily="18" charset="0"/>
              <a:sym typeface="Symbol" pitchFamily="18" charset="2"/>
            </a:endParaRPr>
          </a:p>
          <a:p>
            <a:r>
              <a:rPr lang="en-US" sz="2400" smtClean="0"/>
              <a:t>Effect of friction between coils and arbor decreases the spring rate by ~5% (constant 10.2 </a:t>
            </a:r>
            <a:r>
              <a:rPr lang="en-US" sz="2400" smtClean="0">
                <a:sym typeface="Symbol" pitchFamily="18" charset="2"/>
              </a:rPr>
              <a:t> 10.8, or 64 </a:t>
            </a:r>
            <a:r>
              <a:rPr lang="en-US" sz="2400" smtClean="0">
                <a:sym typeface="Wingdings" pitchFamily="2" charset="2"/>
              </a:rPr>
              <a:t> 68</a:t>
            </a:r>
            <a:r>
              <a:rPr lang="en-US" sz="2400" smtClean="0">
                <a:sym typeface="Symbol" pitchFamily="18" charset="2"/>
              </a:rPr>
              <a:t>)</a:t>
            </a:r>
            <a:endParaRPr lang="en-US" sz="1800" smtClean="0">
              <a:sym typeface="Symbol" pitchFamily="18" charset="2"/>
            </a:endParaRPr>
          </a:p>
          <a:p>
            <a:r>
              <a:rPr lang="en-US" sz="2400" smtClean="0">
                <a:sym typeface="Symbol" pitchFamily="18" charset="2"/>
              </a:rPr>
              <a:t>Spring rate</a:t>
            </a:r>
          </a:p>
        </p:txBody>
      </p:sp>
      <p:graphicFrame>
        <p:nvGraphicFramePr>
          <p:cNvPr id="48152" name="Object 24"/>
          <p:cNvGraphicFramePr>
            <a:graphicFrameLocks noChangeAspect="1"/>
          </p:cNvGraphicFramePr>
          <p:nvPr/>
        </p:nvGraphicFramePr>
        <p:xfrm>
          <a:off x="1331913" y="2060575"/>
          <a:ext cx="21399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1" name="Equation" r:id="rId3" imgW="1016000" imgH="393700" progId="Equation.3">
                  <p:embed/>
                </p:oleObj>
              </mc:Choice>
              <mc:Fallback>
                <p:oleObj name="Equation" r:id="rId3" imgW="1016000" imgH="3937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060575"/>
                        <a:ext cx="21399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3" name="Object 25"/>
          <p:cNvGraphicFramePr>
            <a:graphicFrameLocks noChangeAspect="1"/>
          </p:cNvGraphicFramePr>
          <p:nvPr/>
        </p:nvGraphicFramePr>
        <p:xfrm>
          <a:off x="4859338" y="4338638"/>
          <a:ext cx="25400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2" name="Equation" r:id="rId5" imgW="1206500" imgH="457200" progId="">
                  <p:embed/>
                </p:oleObj>
              </mc:Choice>
              <mc:Fallback>
                <p:oleObj name="Equation" r:id="rId5" imgW="1206500" imgH="45720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338638"/>
                        <a:ext cx="2540000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4" name="Object 26"/>
          <p:cNvGraphicFramePr>
            <a:graphicFrameLocks noChangeAspect="1"/>
          </p:cNvGraphicFramePr>
          <p:nvPr/>
        </p:nvGraphicFramePr>
        <p:xfrm>
          <a:off x="1292225" y="4400550"/>
          <a:ext cx="227171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3" name="Equation" r:id="rId7" imgW="1079500" imgH="457200" progId="">
                  <p:embed/>
                </p:oleObj>
              </mc:Choice>
              <mc:Fallback>
                <p:oleObj name="Equation" r:id="rId7" imgW="1079500" imgH="457200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400550"/>
                        <a:ext cx="227171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81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1488" y="2181225"/>
              <a:ext cx="323850" cy="598488"/>
            </p14:xfrm>
          </p:contentPart>
        </mc:Choice>
        <mc:Fallback>
          <p:pic>
            <p:nvPicPr>
              <p:cNvPr id="481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2132" y="2171862"/>
                <a:ext cx="342561" cy="61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1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3300" y="2390775"/>
              <a:ext cx="60325" cy="92075"/>
            </p14:xfrm>
          </p:contentPart>
        </mc:Choice>
        <mc:Fallback>
          <p:pic>
            <p:nvPicPr>
              <p:cNvPr id="481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3964" y="2381424"/>
                <a:ext cx="78997" cy="11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81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2035175"/>
              <a:ext cx="719137" cy="673100"/>
            </p14:xfrm>
          </p:contentPart>
        </mc:Choice>
        <mc:Fallback>
          <p:pic>
            <p:nvPicPr>
              <p:cNvPr id="481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89705" y="2025816"/>
                <a:ext cx="737853" cy="69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1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0488" y="2157413"/>
              <a:ext cx="252412" cy="392112"/>
            </p14:xfrm>
          </p:contentPart>
        </mc:Choice>
        <mc:Fallback>
          <p:pic>
            <p:nvPicPr>
              <p:cNvPr id="481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31139" y="2148060"/>
                <a:ext cx="271109" cy="410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1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0700" y="2176463"/>
              <a:ext cx="720725" cy="234950"/>
            </p14:xfrm>
          </p:contentPart>
        </mc:Choice>
        <mc:Fallback>
          <p:pic>
            <p:nvPicPr>
              <p:cNvPr id="481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1340" y="2167108"/>
                <a:ext cx="739445" cy="25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1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6850" y="2230438"/>
              <a:ext cx="123825" cy="150812"/>
            </p14:xfrm>
          </p:contentPart>
        </mc:Choice>
        <mc:Fallback>
          <p:pic>
            <p:nvPicPr>
              <p:cNvPr id="481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07491" y="2221080"/>
                <a:ext cx="142543" cy="16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81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7838" y="2157413"/>
              <a:ext cx="544512" cy="241300"/>
            </p14:xfrm>
          </p:contentPart>
        </mc:Choice>
        <mc:Fallback>
          <p:pic>
            <p:nvPicPr>
              <p:cNvPr id="481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88481" y="2148049"/>
                <a:ext cx="563226" cy="26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81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4050" y="5530850"/>
              <a:ext cx="34925" cy="130175"/>
            </p14:xfrm>
          </p:contentPart>
        </mc:Choice>
        <mc:Fallback>
          <p:pic>
            <p:nvPicPr>
              <p:cNvPr id="481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14689" y="5521500"/>
                <a:ext cx="53648" cy="148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81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2163" y="5476875"/>
              <a:ext cx="588962" cy="357188"/>
            </p14:xfrm>
          </p:contentPart>
        </mc:Choice>
        <mc:Fallback>
          <p:pic>
            <p:nvPicPr>
              <p:cNvPr id="481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52803" y="5467513"/>
                <a:ext cx="607682" cy="375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81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4963" y="5391150"/>
              <a:ext cx="400050" cy="204788"/>
            </p14:xfrm>
          </p:contentPart>
        </mc:Choice>
        <mc:Fallback>
          <p:pic>
            <p:nvPicPr>
              <p:cNvPr id="481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65601" y="5381792"/>
                <a:ext cx="418774" cy="223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81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7038" y="5838825"/>
              <a:ext cx="904875" cy="484188"/>
            </p14:xfrm>
          </p:contentPart>
        </mc:Choice>
        <mc:Fallback>
          <p:pic>
            <p:nvPicPr>
              <p:cNvPr id="481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87680" y="5829465"/>
                <a:ext cx="923592" cy="502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81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5989638"/>
              <a:ext cx="295275" cy="250825"/>
            </p14:xfrm>
          </p:contentPart>
        </mc:Choice>
        <mc:Fallback>
          <p:pic>
            <p:nvPicPr>
              <p:cNvPr id="481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33851" y="5980282"/>
                <a:ext cx="314000" cy="26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81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5969000"/>
              <a:ext cx="201613" cy="111125"/>
            </p14:xfrm>
          </p:contentPart>
        </mc:Choice>
        <mc:Fallback>
          <p:pic>
            <p:nvPicPr>
              <p:cNvPr id="481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75189" y="5959650"/>
                <a:ext cx="220334" cy="12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81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3475" y="5648325"/>
              <a:ext cx="509588" cy="552450"/>
            </p14:xfrm>
          </p:contentPart>
        </mc:Choice>
        <mc:Fallback>
          <p:pic>
            <p:nvPicPr>
              <p:cNvPr id="481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64125" y="5638968"/>
                <a:ext cx="528288" cy="571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81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2000" y="5457825"/>
              <a:ext cx="49213" cy="134938"/>
            </p14:xfrm>
          </p:contentPart>
        </mc:Choice>
        <mc:Fallback>
          <p:pic>
            <p:nvPicPr>
              <p:cNvPr id="481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32660" y="5448469"/>
                <a:ext cx="67892" cy="153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81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2175" y="5418138"/>
              <a:ext cx="508000" cy="342900"/>
            </p14:xfrm>
          </p:contentPart>
        </mc:Choice>
        <mc:Fallback>
          <p:pic>
            <p:nvPicPr>
              <p:cNvPr id="481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62814" y="5408783"/>
                <a:ext cx="526721" cy="36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81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0" y="5330825"/>
              <a:ext cx="368300" cy="244475"/>
            </p14:xfrm>
          </p:contentPart>
        </mc:Choice>
        <mc:Fallback>
          <p:pic>
            <p:nvPicPr>
              <p:cNvPr id="481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58139" y="5321464"/>
                <a:ext cx="387021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81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9888" y="5772150"/>
              <a:ext cx="79375" cy="434975"/>
            </p14:xfrm>
          </p:contentPart>
        </mc:Choice>
        <mc:Fallback>
          <p:pic>
            <p:nvPicPr>
              <p:cNvPr id="481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40550" y="5762788"/>
                <a:ext cx="98051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81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3088" y="5749925"/>
              <a:ext cx="733425" cy="560388"/>
            </p14:xfrm>
          </p:contentPart>
        </mc:Choice>
        <mc:Fallback>
          <p:pic>
            <p:nvPicPr>
              <p:cNvPr id="481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3727" y="5740573"/>
                <a:ext cx="752148" cy="579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81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2900" y="5916613"/>
              <a:ext cx="266700" cy="311150"/>
            </p14:xfrm>
          </p:contentPart>
        </mc:Choice>
        <mc:Fallback>
          <p:pic>
            <p:nvPicPr>
              <p:cNvPr id="481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83542" y="5907250"/>
                <a:ext cx="285416" cy="329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81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5530850"/>
              <a:ext cx="644525" cy="663575"/>
            </p14:xfrm>
          </p:contentPart>
        </mc:Choice>
        <mc:Fallback>
          <p:pic>
            <p:nvPicPr>
              <p:cNvPr id="481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43937" y="5521489"/>
                <a:ext cx="663228" cy="6822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7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2057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CA82D7-2539-4BFE-84B1-AEF5357BDADC}" type="slidenum">
              <a:rPr lang="en-US" smtClean="0">
                <a:ea typeface="굴림"/>
                <a:cs typeface="굴림"/>
              </a:rPr>
              <a:pPr/>
              <a:t>5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20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Forces</a:t>
            </a:r>
          </a:p>
        </p:txBody>
      </p:sp>
      <p:grpSp>
        <p:nvGrpSpPr>
          <p:cNvPr id="20580" name="Group 4"/>
          <p:cNvGrpSpPr>
            <a:grpSpLocks/>
          </p:cNvGrpSpPr>
          <p:nvPr/>
        </p:nvGrpSpPr>
        <p:grpSpPr bwMode="auto">
          <a:xfrm>
            <a:off x="5351463" y="2317750"/>
            <a:ext cx="3168650" cy="1584325"/>
            <a:chOff x="1593" y="2364"/>
            <a:chExt cx="1180" cy="590"/>
          </a:xfrm>
        </p:grpSpPr>
        <p:sp>
          <p:nvSpPr>
            <p:cNvPr id="327685" name="Rectangle 5"/>
            <p:cNvSpPr>
              <a:spLocks noChangeArrowheads="1"/>
            </p:cNvSpPr>
            <p:nvPr/>
          </p:nvSpPr>
          <p:spPr bwMode="auto">
            <a:xfrm rot="-301604">
              <a:off x="1664" y="2775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38" name="Oval 6"/>
            <p:cNvSpPr>
              <a:spLocks noChangeArrowheads="1"/>
            </p:cNvSpPr>
            <p:nvPr/>
          </p:nvSpPr>
          <p:spPr bwMode="auto">
            <a:xfrm rot="-301604">
              <a:off x="2637" y="2730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0639" name="Oval 7"/>
            <p:cNvSpPr>
              <a:spLocks noChangeArrowheads="1"/>
            </p:cNvSpPr>
            <p:nvPr/>
          </p:nvSpPr>
          <p:spPr bwMode="auto">
            <a:xfrm rot="301604" flipV="1">
              <a:off x="1593" y="2821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688" name="Rectangle 8"/>
            <p:cNvSpPr>
              <a:spLocks noChangeArrowheads="1"/>
            </p:cNvSpPr>
            <p:nvPr/>
          </p:nvSpPr>
          <p:spPr bwMode="auto">
            <a:xfrm rot="-301604">
              <a:off x="1664" y="2592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41" name="Oval 9"/>
            <p:cNvSpPr>
              <a:spLocks noChangeArrowheads="1"/>
            </p:cNvSpPr>
            <p:nvPr/>
          </p:nvSpPr>
          <p:spPr bwMode="auto">
            <a:xfrm rot="-301604">
              <a:off x="2637" y="2547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690" name="Rectangle 10"/>
            <p:cNvSpPr>
              <a:spLocks noChangeArrowheads="1"/>
            </p:cNvSpPr>
            <p:nvPr/>
          </p:nvSpPr>
          <p:spPr bwMode="auto">
            <a:xfrm rot="301604" flipV="1">
              <a:off x="1664" y="2683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691" name="Oval 11"/>
            <p:cNvSpPr>
              <a:spLocks noChangeArrowheads="1"/>
            </p:cNvSpPr>
            <p:nvPr/>
          </p:nvSpPr>
          <p:spPr bwMode="auto">
            <a:xfrm rot="301604" flipV="1">
              <a:off x="1593" y="2638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692" name="Oval 12"/>
            <p:cNvSpPr>
              <a:spLocks noChangeArrowheads="1"/>
            </p:cNvSpPr>
            <p:nvPr/>
          </p:nvSpPr>
          <p:spPr bwMode="auto">
            <a:xfrm rot="301604" flipV="1">
              <a:off x="2640" y="2728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693" name="Rectangle 13"/>
            <p:cNvSpPr>
              <a:spLocks noChangeArrowheads="1"/>
            </p:cNvSpPr>
            <p:nvPr/>
          </p:nvSpPr>
          <p:spPr bwMode="auto">
            <a:xfrm rot="-301604">
              <a:off x="1664" y="2409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46" name="Oval 14"/>
            <p:cNvSpPr>
              <a:spLocks noChangeArrowheads="1"/>
            </p:cNvSpPr>
            <p:nvPr/>
          </p:nvSpPr>
          <p:spPr bwMode="auto">
            <a:xfrm rot="-301604">
              <a:off x="2637" y="2364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695" name="Rectangle 15"/>
            <p:cNvSpPr>
              <a:spLocks noChangeArrowheads="1"/>
            </p:cNvSpPr>
            <p:nvPr/>
          </p:nvSpPr>
          <p:spPr bwMode="auto">
            <a:xfrm rot="301604" flipV="1">
              <a:off x="1664" y="2500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696" name="Oval 16"/>
            <p:cNvSpPr>
              <a:spLocks noChangeArrowheads="1"/>
            </p:cNvSpPr>
            <p:nvPr/>
          </p:nvSpPr>
          <p:spPr bwMode="auto">
            <a:xfrm rot="301604" flipV="1">
              <a:off x="1593" y="2455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697" name="Oval 17"/>
            <p:cNvSpPr>
              <a:spLocks noChangeArrowheads="1"/>
            </p:cNvSpPr>
            <p:nvPr/>
          </p:nvSpPr>
          <p:spPr bwMode="auto">
            <a:xfrm rot="301604" flipV="1">
              <a:off x="2640" y="2545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20581" name="Line 18"/>
          <p:cNvSpPr>
            <a:spLocks noChangeShapeType="1"/>
          </p:cNvSpPr>
          <p:nvPr/>
        </p:nvSpPr>
        <p:spPr bwMode="auto">
          <a:xfrm>
            <a:off x="6886575" y="1868488"/>
            <a:ext cx="0" cy="5492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2" name="Line 19"/>
          <p:cNvSpPr>
            <a:spLocks noChangeShapeType="1"/>
          </p:cNvSpPr>
          <p:nvPr/>
        </p:nvSpPr>
        <p:spPr bwMode="auto">
          <a:xfrm>
            <a:off x="6889750" y="1687513"/>
            <a:ext cx="0" cy="332105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3" name="Text Box 20"/>
          <p:cNvSpPr txBox="1">
            <a:spLocks noChangeArrowheads="1"/>
          </p:cNvSpPr>
          <p:nvPr/>
        </p:nvSpPr>
        <p:spPr bwMode="auto">
          <a:xfrm>
            <a:off x="7035800" y="17018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20584" name="Oval 52"/>
          <p:cNvSpPr>
            <a:spLocks noChangeArrowheads="1"/>
          </p:cNvSpPr>
          <p:nvPr/>
        </p:nvSpPr>
        <p:spPr bwMode="auto">
          <a:xfrm>
            <a:off x="5340350" y="3544888"/>
            <a:ext cx="365125" cy="36512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grpSp>
        <p:nvGrpSpPr>
          <p:cNvPr id="20585" name="Group 53"/>
          <p:cNvGrpSpPr>
            <a:grpSpLocks/>
          </p:cNvGrpSpPr>
          <p:nvPr/>
        </p:nvGrpSpPr>
        <p:grpSpPr bwMode="auto">
          <a:xfrm>
            <a:off x="755650" y="2089150"/>
            <a:ext cx="1711325" cy="992188"/>
            <a:chOff x="1593" y="2364"/>
            <a:chExt cx="1180" cy="590"/>
          </a:xfrm>
        </p:grpSpPr>
        <p:sp>
          <p:nvSpPr>
            <p:cNvPr id="327734" name="Rectangle 54"/>
            <p:cNvSpPr>
              <a:spLocks noChangeArrowheads="1"/>
            </p:cNvSpPr>
            <p:nvPr/>
          </p:nvSpPr>
          <p:spPr bwMode="auto">
            <a:xfrm rot="-301604">
              <a:off x="1664" y="2775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25" name="Oval 55"/>
            <p:cNvSpPr>
              <a:spLocks noChangeArrowheads="1"/>
            </p:cNvSpPr>
            <p:nvPr/>
          </p:nvSpPr>
          <p:spPr bwMode="auto">
            <a:xfrm rot="-301604">
              <a:off x="2637" y="2730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20626" name="Oval 56"/>
            <p:cNvSpPr>
              <a:spLocks noChangeArrowheads="1"/>
            </p:cNvSpPr>
            <p:nvPr/>
          </p:nvSpPr>
          <p:spPr bwMode="auto">
            <a:xfrm rot="301604" flipV="1">
              <a:off x="1593" y="2821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37" name="Rectangle 57"/>
            <p:cNvSpPr>
              <a:spLocks noChangeArrowheads="1"/>
            </p:cNvSpPr>
            <p:nvPr/>
          </p:nvSpPr>
          <p:spPr bwMode="auto">
            <a:xfrm rot="-301604">
              <a:off x="1664" y="2592"/>
              <a:ext cx="1043" cy="126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28" name="Oval 58"/>
            <p:cNvSpPr>
              <a:spLocks noChangeArrowheads="1"/>
            </p:cNvSpPr>
            <p:nvPr/>
          </p:nvSpPr>
          <p:spPr bwMode="auto">
            <a:xfrm rot="-301604">
              <a:off x="2637" y="2547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39" name="Rectangle 59"/>
            <p:cNvSpPr>
              <a:spLocks noChangeArrowheads="1"/>
            </p:cNvSpPr>
            <p:nvPr/>
          </p:nvSpPr>
          <p:spPr bwMode="auto">
            <a:xfrm rot="301604" flipV="1">
              <a:off x="1664" y="2683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40" name="Oval 60"/>
            <p:cNvSpPr>
              <a:spLocks noChangeArrowheads="1"/>
            </p:cNvSpPr>
            <p:nvPr/>
          </p:nvSpPr>
          <p:spPr bwMode="auto">
            <a:xfrm rot="301604" flipV="1">
              <a:off x="1593" y="2638"/>
              <a:ext cx="134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41" name="Oval 61"/>
            <p:cNvSpPr>
              <a:spLocks noChangeArrowheads="1"/>
            </p:cNvSpPr>
            <p:nvPr/>
          </p:nvSpPr>
          <p:spPr bwMode="auto">
            <a:xfrm rot="301604" flipV="1">
              <a:off x="2639" y="2728"/>
              <a:ext cx="134" cy="126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42" name="Rectangle 62"/>
            <p:cNvSpPr>
              <a:spLocks noChangeArrowheads="1"/>
            </p:cNvSpPr>
            <p:nvPr/>
          </p:nvSpPr>
          <p:spPr bwMode="auto">
            <a:xfrm rot="-301604">
              <a:off x="1664" y="2409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33" name="Oval 63"/>
            <p:cNvSpPr>
              <a:spLocks noChangeArrowheads="1"/>
            </p:cNvSpPr>
            <p:nvPr/>
          </p:nvSpPr>
          <p:spPr bwMode="auto">
            <a:xfrm rot="-301604">
              <a:off x="2637" y="2364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44" name="Rectangle 64"/>
            <p:cNvSpPr>
              <a:spLocks noChangeArrowheads="1"/>
            </p:cNvSpPr>
            <p:nvPr/>
          </p:nvSpPr>
          <p:spPr bwMode="auto">
            <a:xfrm rot="301604" flipV="1">
              <a:off x="1664" y="2500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45" name="Oval 65"/>
            <p:cNvSpPr>
              <a:spLocks noChangeArrowheads="1"/>
            </p:cNvSpPr>
            <p:nvPr/>
          </p:nvSpPr>
          <p:spPr bwMode="auto">
            <a:xfrm rot="301604" flipV="1">
              <a:off x="1593" y="2455"/>
              <a:ext cx="134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46" name="Oval 66"/>
            <p:cNvSpPr>
              <a:spLocks noChangeArrowheads="1"/>
            </p:cNvSpPr>
            <p:nvPr/>
          </p:nvSpPr>
          <p:spPr bwMode="auto">
            <a:xfrm rot="301604" flipV="1">
              <a:off x="2639" y="2545"/>
              <a:ext cx="134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20586" name="Line 67"/>
          <p:cNvSpPr>
            <a:spLocks noChangeShapeType="1"/>
          </p:cNvSpPr>
          <p:nvPr/>
        </p:nvSpPr>
        <p:spPr bwMode="auto">
          <a:xfrm>
            <a:off x="1584325" y="1808163"/>
            <a:ext cx="0" cy="3444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7" name="Line 68"/>
          <p:cNvSpPr>
            <a:spLocks noChangeShapeType="1"/>
          </p:cNvSpPr>
          <p:nvPr/>
        </p:nvSpPr>
        <p:spPr bwMode="auto">
          <a:xfrm>
            <a:off x="1585913" y="1695450"/>
            <a:ext cx="0" cy="2078038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8" name="Text Box 69"/>
          <p:cNvSpPr txBox="1">
            <a:spLocks noChangeArrowheads="1"/>
          </p:cNvSpPr>
          <p:nvPr/>
        </p:nvSpPr>
        <p:spPr bwMode="auto">
          <a:xfrm>
            <a:off x="1663700" y="1704975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</a:p>
        </p:txBody>
      </p:sp>
      <p:grpSp>
        <p:nvGrpSpPr>
          <p:cNvPr id="20589" name="Group 70"/>
          <p:cNvGrpSpPr>
            <a:grpSpLocks/>
          </p:cNvGrpSpPr>
          <p:nvPr/>
        </p:nvGrpSpPr>
        <p:grpSpPr bwMode="auto">
          <a:xfrm>
            <a:off x="755650" y="2852738"/>
            <a:ext cx="1733550" cy="2116137"/>
            <a:chOff x="1301" y="1688"/>
            <a:chExt cx="2020" cy="2130"/>
          </a:xfrm>
        </p:grpSpPr>
        <p:sp>
          <p:nvSpPr>
            <p:cNvPr id="327751" name="Rectangle 71"/>
            <p:cNvSpPr>
              <a:spLocks noChangeArrowheads="1"/>
            </p:cNvSpPr>
            <p:nvPr/>
          </p:nvSpPr>
          <p:spPr bwMode="auto">
            <a:xfrm rot="-301604">
              <a:off x="1438" y="3176"/>
              <a:ext cx="1785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598" name="Oval 72"/>
            <p:cNvSpPr>
              <a:spLocks noChangeArrowheads="1"/>
            </p:cNvSpPr>
            <p:nvPr/>
          </p:nvSpPr>
          <p:spPr bwMode="auto">
            <a:xfrm rot="-301604">
              <a:off x="1327" y="3252"/>
              <a:ext cx="227" cy="228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53" name="Rectangle 73"/>
            <p:cNvSpPr>
              <a:spLocks noChangeArrowheads="1"/>
            </p:cNvSpPr>
            <p:nvPr/>
          </p:nvSpPr>
          <p:spPr bwMode="auto">
            <a:xfrm rot="-301604">
              <a:off x="1423" y="2862"/>
              <a:ext cx="1785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00" name="Oval 74"/>
            <p:cNvSpPr>
              <a:spLocks noChangeArrowheads="1"/>
            </p:cNvSpPr>
            <p:nvPr/>
          </p:nvSpPr>
          <p:spPr bwMode="auto">
            <a:xfrm rot="-301604">
              <a:off x="3088" y="2785"/>
              <a:ext cx="228" cy="227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55" name="Rectangle 75"/>
            <p:cNvSpPr>
              <a:spLocks noChangeArrowheads="1"/>
            </p:cNvSpPr>
            <p:nvPr/>
          </p:nvSpPr>
          <p:spPr bwMode="auto">
            <a:xfrm rot="301604" flipV="1">
              <a:off x="1423" y="3017"/>
              <a:ext cx="1785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56" name="Oval 76"/>
            <p:cNvSpPr>
              <a:spLocks noChangeArrowheads="1"/>
            </p:cNvSpPr>
            <p:nvPr/>
          </p:nvSpPr>
          <p:spPr bwMode="auto">
            <a:xfrm rot="301604" flipV="1">
              <a:off x="1301" y="2941"/>
              <a:ext cx="228" cy="227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57" name="Oval 77"/>
            <p:cNvSpPr>
              <a:spLocks noChangeArrowheads="1"/>
            </p:cNvSpPr>
            <p:nvPr/>
          </p:nvSpPr>
          <p:spPr bwMode="auto">
            <a:xfrm rot="301604" flipV="1">
              <a:off x="3093" y="3096"/>
              <a:ext cx="228" cy="227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58" name="Rectangle 78"/>
            <p:cNvSpPr>
              <a:spLocks noChangeArrowheads="1"/>
            </p:cNvSpPr>
            <p:nvPr/>
          </p:nvSpPr>
          <p:spPr bwMode="auto">
            <a:xfrm rot="-301604">
              <a:off x="1423" y="2549"/>
              <a:ext cx="1785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05" name="Oval 79"/>
            <p:cNvSpPr>
              <a:spLocks noChangeArrowheads="1"/>
            </p:cNvSpPr>
            <p:nvPr/>
          </p:nvSpPr>
          <p:spPr bwMode="auto">
            <a:xfrm rot="-301604">
              <a:off x="3088" y="2472"/>
              <a:ext cx="228" cy="227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60" name="Rectangle 80"/>
            <p:cNvSpPr>
              <a:spLocks noChangeArrowheads="1"/>
            </p:cNvSpPr>
            <p:nvPr/>
          </p:nvSpPr>
          <p:spPr bwMode="auto">
            <a:xfrm rot="301604" flipV="1">
              <a:off x="1423" y="2704"/>
              <a:ext cx="1785" cy="228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1" name="Oval 81"/>
            <p:cNvSpPr>
              <a:spLocks noChangeArrowheads="1"/>
            </p:cNvSpPr>
            <p:nvPr/>
          </p:nvSpPr>
          <p:spPr bwMode="auto">
            <a:xfrm rot="301604" flipV="1">
              <a:off x="1301" y="2628"/>
              <a:ext cx="228" cy="227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2" name="Oval 82"/>
            <p:cNvSpPr>
              <a:spLocks noChangeArrowheads="1"/>
            </p:cNvSpPr>
            <p:nvPr/>
          </p:nvSpPr>
          <p:spPr bwMode="auto">
            <a:xfrm rot="301604" flipV="1">
              <a:off x="3093" y="2781"/>
              <a:ext cx="228" cy="228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3" name="Rectangle 83"/>
            <p:cNvSpPr>
              <a:spLocks noChangeArrowheads="1"/>
            </p:cNvSpPr>
            <p:nvPr/>
          </p:nvSpPr>
          <p:spPr bwMode="auto">
            <a:xfrm rot="-301604">
              <a:off x="1423" y="2236"/>
              <a:ext cx="1785" cy="22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10" name="Oval 84"/>
            <p:cNvSpPr>
              <a:spLocks noChangeArrowheads="1"/>
            </p:cNvSpPr>
            <p:nvPr/>
          </p:nvSpPr>
          <p:spPr bwMode="auto">
            <a:xfrm rot="-301604">
              <a:off x="3088" y="2159"/>
              <a:ext cx="228" cy="227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65" name="Rectangle 85"/>
            <p:cNvSpPr>
              <a:spLocks noChangeArrowheads="1"/>
            </p:cNvSpPr>
            <p:nvPr/>
          </p:nvSpPr>
          <p:spPr bwMode="auto">
            <a:xfrm rot="301604" flipV="1">
              <a:off x="1423" y="2391"/>
              <a:ext cx="1785" cy="228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6" name="Oval 86"/>
            <p:cNvSpPr>
              <a:spLocks noChangeArrowheads="1"/>
            </p:cNvSpPr>
            <p:nvPr/>
          </p:nvSpPr>
          <p:spPr bwMode="auto">
            <a:xfrm rot="301604" flipV="1">
              <a:off x="1301" y="2314"/>
              <a:ext cx="228" cy="227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7" name="Oval 87"/>
            <p:cNvSpPr>
              <a:spLocks noChangeArrowheads="1"/>
            </p:cNvSpPr>
            <p:nvPr/>
          </p:nvSpPr>
          <p:spPr bwMode="auto">
            <a:xfrm rot="301604" flipV="1">
              <a:off x="3093" y="2468"/>
              <a:ext cx="228" cy="228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68" name="Rectangle 88"/>
            <p:cNvSpPr>
              <a:spLocks noChangeArrowheads="1"/>
            </p:cNvSpPr>
            <p:nvPr/>
          </p:nvSpPr>
          <p:spPr bwMode="auto">
            <a:xfrm rot="-301604">
              <a:off x="1423" y="1921"/>
              <a:ext cx="1785" cy="228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15" name="Oval 89"/>
            <p:cNvSpPr>
              <a:spLocks noChangeArrowheads="1"/>
            </p:cNvSpPr>
            <p:nvPr/>
          </p:nvSpPr>
          <p:spPr bwMode="auto">
            <a:xfrm rot="-301604">
              <a:off x="3088" y="1845"/>
              <a:ext cx="228" cy="228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27770" name="Rectangle 90"/>
            <p:cNvSpPr>
              <a:spLocks noChangeArrowheads="1"/>
            </p:cNvSpPr>
            <p:nvPr/>
          </p:nvSpPr>
          <p:spPr bwMode="auto">
            <a:xfrm rot="301604" flipV="1">
              <a:off x="1423" y="2078"/>
              <a:ext cx="1785" cy="228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71" name="Oval 91"/>
            <p:cNvSpPr>
              <a:spLocks noChangeArrowheads="1"/>
            </p:cNvSpPr>
            <p:nvPr/>
          </p:nvSpPr>
          <p:spPr bwMode="auto">
            <a:xfrm rot="301604" flipV="1">
              <a:off x="1301" y="2001"/>
              <a:ext cx="228" cy="228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72" name="Oval 92"/>
            <p:cNvSpPr>
              <a:spLocks noChangeArrowheads="1"/>
            </p:cNvSpPr>
            <p:nvPr/>
          </p:nvSpPr>
          <p:spPr bwMode="auto">
            <a:xfrm rot="301604" flipV="1">
              <a:off x="3093" y="2155"/>
              <a:ext cx="228" cy="228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73" name="Rectangle 93"/>
            <p:cNvSpPr>
              <a:spLocks noChangeArrowheads="1"/>
            </p:cNvSpPr>
            <p:nvPr/>
          </p:nvSpPr>
          <p:spPr bwMode="auto">
            <a:xfrm rot="301604" flipV="1">
              <a:off x="1423" y="1765"/>
              <a:ext cx="1785" cy="228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74" name="Oval 94"/>
            <p:cNvSpPr>
              <a:spLocks noChangeArrowheads="1"/>
            </p:cNvSpPr>
            <p:nvPr/>
          </p:nvSpPr>
          <p:spPr bwMode="auto">
            <a:xfrm rot="301604" flipV="1">
              <a:off x="1301" y="1688"/>
              <a:ext cx="228" cy="228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27775" name="Oval 95"/>
            <p:cNvSpPr>
              <a:spLocks noChangeArrowheads="1"/>
            </p:cNvSpPr>
            <p:nvPr/>
          </p:nvSpPr>
          <p:spPr bwMode="auto">
            <a:xfrm rot="301604" flipV="1">
              <a:off x="3093" y="1841"/>
              <a:ext cx="228" cy="227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622" name="Line 96"/>
            <p:cNvSpPr>
              <a:spLocks noChangeShapeType="1"/>
            </p:cNvSpPr>
            <p:nvPr/>
          </p:nvSpPr>
          <p:spPr bwMode="auto">
            <a:xfrm>
              <a:off x="2342" y="3401"/>
              <a:ext cx="0" cy="36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23" name="Text Box 97"/>
            <p:cNvSpPr txBox="1">
              <a:spLocks noChangeArrowheads="1"/>
            </p:cNvSpPr>
            <p:nvPr/>
          </p:nvSpPr>
          <p:spPr bwMode="auto">
            <a:xfrm>
              <a:off x="2514" y="3449"/>
              <a:ext cx="393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sz="1800" b="1" i="1">
                  <a:solidFill>
                    <a:srgbClr val="000099"/>
                  </a:solidFill>
                  <a:latin typeface="Times New Roman" pitchFamily="18" charset="0"/>
                </a:rPr>
                <a:t>F</a:t>
              </a:r>
            </a:p>
          </p:txBody>
        </p:sp>
      </p:grpSp>
      <p:sp>
        <p:nvSpPr>
          <p:cNvPr id="20590" name="Rectangle 103"/>
          <p:cNvSpPr>
            <a:spLocks noChangeArrowheads="1"/>
          </p:cNvSpPr>
          <p:nvPr/>
        </p:nvSpPr>
        <p:spPr bwMode="auto">
          <a:xfrm>
            <a:off x="611188" y="1989138"/>
            <a:ext cx="2016125" cy="10795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0591" name="Rectangle 104"/>
          <p:cNvSpPr>
            <a:spLocks noChangeArrowheads="1"/>
          </p:cNvSpPr>
          <p:nvPr/>
        </p:nvSpPr>
        <p:spPr bwMode="auto">
          <a:xfrm>
            <a:off x="4643438" y="1628775"/>
            <a:ext cx="4068762" cy="237648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endParaRPr lang="en-CA"/>
          </a:p>
        </p:txBody>
      </p:sp>
      <p:sp>
        <p:nvSpPr>
          <p:cNvPr id="20592" name="Line 105"/>
          <p:cNvSpPr>
            <a:spLocks noChangeShapeType="1"/>
          </p:cNvSpPr>
          <p:nvPr/>
        </p:nvSpPr>
        <p:spPr bwMode="auto">
          <a:xfrm flipV="1">
            <a:off x="2627313" y="1628775"/>
            <a:ext cx="2016125" cy="3603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93" name="Line 106"/>
          <p:cNvSpPr>
            <a:spLocks noChangeShapeType="1"/>
          </p:cNvSpPr>
          <p:nvPr/>
        </p:nvSpPr>
        <p:spPr bwMode="auto">
          <a:xfrm>
            <a:off x="2627313" y="3068638"/>
            <a:ext cx="2016125" cy="9366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0594" name="Ink 122"/>
          <p:cNvPicPr>
            <a:picLocks noRot="1" noChangeAspect="1" noEditPoints="1" noChangeArrowheads="1" noChangeShapeType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7588" y="6429375"/>
            <a:ext cx="84137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5" name="Ink 124"/>
          <p:cNvPicPr>
            <a:picLocks noRot="1" noChangeAspect="1" noEditPoints="1" noChangeArrowheads="1" noChangeShapeType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250" y="6211888"/>
            <a:ext cx="84138" cy="8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6" name="Ink 125"/>
          <p:cNvPicPr>
            <a:picLocks noRot="1" noChangeAspect="1" noEditPoints="1" noChangeArrowheads="1" noChangeShapeType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63" y="6194425"/>
            <a:ext cx="84137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55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3300" y="3433763"/>
              <a:ext cx="941388" cy="1347787"/>
            </p14:xfrm>
          </p:contentPart>
        </mc:Choice>
        <mc:Fallback>
          <p:pic>
            <p:nvPicPr>
              <p:cNvPr id="2055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940" y="3424403"/>
                <a:ext cx="960108" cy="1366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55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83475" y="4394200"/>
              <a:ext cx="349250" cy="182563"/>
            </p14:xfrm>
          </p:contentPart>
        </mc:Choice>
        <mc:Fallback>
          <p:pic>
            <p:nvPicPr>
              <p:cNvPr id="2055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4123" y="4384856"/>
                <a:ext cx="367953" cy="201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55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3063" y="4108450"/>
              <a:ext cx="344487" cy="576263"/>
            </p14:xfrm>
          </p:contentPart>
        </mc:Choice>
        <mc:Fallback>
          <p:pic>
            <p:nvPicPr>
              <p:cNvPr id="2055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3704" y="4099086"/>
                <a:ext cx="363205" cy="594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55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1613" y="4678363"/>
              <a:ext cx="554037" cy="684212"/>
            </p14:xfrm>
          </p:contentPart>
        </mc:Choice>
        <mc:Fallback>
          <p:pic>
            <p:nvPicPr>
              <p:cNvPr id="2055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2253" y="4669005"/>
                <a:ext cx="572757" cy="702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5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5349875"/>
              <a:ext cx="1119187" cy="690563"/>
            </p14:xfrm>
          </p:contentPart>
        </mc:Choice>
        <mc:Fallback>
          <p:pic>
            <p:nvPicPr>
              <p:cNvPr id="2055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3928" y="5340514"/>
                <a:ext cx="1137906" cy="70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56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6938" y="4989513"/>
              <a:ext cx="723900" cy="366712"/>
            </p14:xfrm>
          </p:contentPart>
        </mc:Choice>
        <mc:Fallback>
          <p:pic>
            <p:nvPicPr>
              <p:cNvPr id="2056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7579" y="4980156"/>
                <a:ext cx="742618" cy="38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56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0" y="4989513"/>
              <a:ext cx="658813" cy="266700"/>
            </p14:xfrm>
          </p:contentPart>
        </mc:Choice>
        <mc:Fallback>
          <p:pic>
            <p:nvPicPr>
              <p:cNvPr id="2056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72140" y="4980142"/>
                <a:ext cx="677533" cy="285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56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0188" y="5024438"/>
              <a:ext cx="307975" cy="304800"/>
            </p14:xfrm>
          </p:contentPart>
        </mc:Choice>
        <mc:Fallback>
          <p:pic>
            <p:nvPicPr>
              <p:cNvPr id="2056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0823" y="5015082"/>
                <a:ext cx="326706" cy="323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56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5325" y="5067300"/>
              <a:ext cx="52388" cy="79375"/>
            </p14:xfrm>
          </p:contentPart>
        </mc:Choice>
        <mc:Fallback>
          <p:pic>
            <p:nvPicPr>
              <p:cNvPr id="2056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65996" y="5057962"/>
                <a:ext cx="71047" cy="98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56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3463" y="4818063"/>
              <a:ext cx="369887" cy="473075"/>
            </p14:xfrm>
          </p:contentPart>
        </mc:Choice>
        <mc:Fallback>
          <p:pic>
            <p:nvPicPr>
              <p:cNvPr id="2056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4099" y="4808709"/>
                <a:ext cx="388615" cy="491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565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4860925"/>
              <a:ext cx="361950" cy="285750"/>
            </p14:xfrm>
          </p:contentPart>
        </mc:Choice>
        <mc:Fallback>
          <p:pic>
            <p:nvPicPr>
              <p:cNvPr id="20565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24874" y="4851568"/>
                <a:ext cx="380678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56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83513" y="4818063"/>
              <a:ext cx="862012" cy="430212"/>
            </p14:xfrm>
          </p:contentPart>
        </mc:Choice>
        <mc:Fallback>
          <p:pic>
            <p:nvPicPr>
              <p:cNvPr id="2056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74151" y="4808703"/>
                <a:ext cx="880736" cy="44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56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3063" y="5583238"/>
              <a:ext cx="1143000" cy="390525"/>
            </p14:xfrm>
          </p:contentPart>
        </mc:Choice>
        <mc:Fallback>
          <p:pic>
            <p:nvPicPr>
              <p:cNvPr id="2056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3703" y="5573880"/>
                <a:ext cx="1161720" cy="40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56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7688" y="5549900"/>
              <a:ext cx="544512" cy="336550"/>
            </p14:xfrm>
          </p:contentPart>
        </mc:Choice>
        <mc:Fallback>
          <p:pic>
            <p:nvPicPr>
              <p:cNvPr id="2056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8331" y="5540541"/>
                <a:ext cx="563226" cy="3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56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6050" y="5583238"/>
              <a:ext cx="454025" cy="393700"/>
            </p14:xfrm>
          </p:contentPart>
        </mc:Choice>
        <mc:Fallback>
          <p:pic>
            <p:nvPicPr>
              <p:cNvPr id="2056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6689" y="5573881"/>
                <a:ext cx="472748" cy="412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57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8200" y="5476875"/>
              <a:ext cx="403225" cy="657225"/>
            </p14:xfrm>
          </p:contentPart>
        </mc:Choice>
        <mc:Fallback>
          <p:pic>
            <p:nvPicPr>
              <p:cNvPr id="2057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08839" y="5467517"/>
                <a:ext cx="421946" cy="67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57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7950" y="6159500"/>
              <a:ext cx="552450" cy="403225"/>
            </p14:xfrm>
          </p:contentPart>
        </mc:Choice>
        <mc:Fallback>
          <p:pic>
            <p:nvPicPr>
              <p:cNvPr id="2057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68593" y="6150139"/>
                <a:ext cx="571165" cy="421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57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5025" y="6216650"/>
              <a:ext cx="265113" cy="306388"/>
            </p14:xfrm>
          </p:contentPart>
        </mc:Choice>
        <mc:Fallback>
          <p:pic>
            <p:nvPicPr>
              <p:cNvPr id="2057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95660" y="6207289"/>
                <a:ext cx="283844" cy="325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57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8263" y="6249988"/>
              <a:ext cx="796925" cy="323850"/>
            </p14:xfrm>
          </p:contentPart>
        </mc:Choice>
        <mc:Fallback>
          <p:pic>
            <p:nvPicPr>
              <p:cNvPr id="2057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98904" y="6240622"/>
                <a:ext cx="815642" cy="342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574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4575" y="6226175"/>
              <a:ext cx="430213" cy="325438"/>
            </p14:xfrm>
          </p:contentPart>
        </mc:Choice>
        <mc:Fallback>
          <p:pic>
            <p:nvPicPr>
              <p:cNvPr id="20574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75215" y="6216815"/>
                <a:ext cx="448934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57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6113" y="6389688"/>
              <a:ext cx="130175" cy="117475"/>
            </p14:xfrm>
          </p:contentPart>
        </mc:Choice>
        <mc:Fallback>
          <p:pic>
            <p:nvPicPr>
              <p:cNvPr id="2057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16763" y="6380319"/>
                <a:ext cx="148874" cy="13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576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6149975"/>
              <a:ext cx="1174750" cy="568325"/>
            </p14:xfrm>
          </p:contentPart>
        </mc:Choice>
        <mc:Fallback>
          <p:pic>
            <p:nvPicPr>
              <p:cNvPr id="20576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3639" y="6140617"/>
                <a:ext cx="1193471" cy="5870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5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82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C41EB5-7C55-4B06-84A5-4C407E9FD9DC}" type="slidenum">
              <a:rPr lang="en-US" smtClean="0">
                <a:ea typeface="굴림"/>
                <a:cs typeface="굴림"/>
              </a:rPr>
              <a:pPr/>
              <a:t>6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82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Forces</a:t>
            </a:r>
          </a:p>
        </p:txBody>
      </p:sp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1042988" y="1628775"/>
          <a:ext cx="1739900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3" imgW="888614" imgH="634725" progId="">
                  <p:embed/>
                </p:oleObj>
              </mc:Choice>
              <mc:Fallback>
                <p:oleObj name="Equation" r:id="rId3" imgW="888614" imgH="634725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1739900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2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75" y="1631950"/>
              <a:ext cx="179388" cy="325438"/>
            </p14:xfrm>
          </p:contentPart>
        </mc:Choice>
        <mc:Fallback>
          <p:pic>
            <p:nvPicPr>
              <p:cNvPr id="82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3509" y="1622590"/>
                <a:ext cx="198119" cy="344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2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7363" y="1679575"/>
              <a:ext cx="1062037" cy="450850"/>
            </p14:xfrm>
          </p:contentPart>
        </mc:Choice>
        <mc:Fallback>
          <p:pic>
            <p:nvPicPr>
              <p:cNvPr id="82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8006" y="1670220"/>
                <a:ext cx="1080751" cy="4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2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2450" y="1608138"/>
              <a:ext cx="663575" cy="350837"/>
            </p14:xfrm>
          </p:contentPart>
        </mc:Choice>
        <mc:Fallback>
          <p:pic>
            <p:nvPicPr>
              <p:cNvPr id="82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3089" y="1598782"/>
                <a:ext cx="682298" cy="36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2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8" y="1770063"/>
              <a:ext cx="100012" cy="104775"/>
            </p14:xfrm>
          </p:contentPart>
        </mc:Choice>
        <mc:Fallback>
          <p:pic>
            <p:nvPicPr>
              <p:cNvPr id="82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7184" y="1760702"/>
                <a:ext cx="118719" cy="1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2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1688" y="1370013"/>
              <a:ext cx="546100" cy="576262"/>
            </p14:xfrm>
          </p:contentPart>
        </mc:Choice>
        <mc:Fallback>
          <p:pic>
            <p:nvPicPr>
              <p:cNvPr id="82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42328" y="1360655"/>
                <a:ext cx="564819" cy="59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2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2863" y="2265363"/>
              <a:ext cx="180975" cy="325437"/>
            </p14:xfrm>
          </p:contentPart>
        </mc:Choice>
        <mc:Fallback>
          <p:pic>
            <p:nvPicPr>
              <p:cNvPr id="82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13415" y="2256013"/>
                <a:ext cx="199872" cy="344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2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2913" y="2327275"/>
              <a:ext cx="128587" cy="153988"/>
            </p14:xfrm>
          </p:contentPart>
        </mc:Choice>
        <mc:Fallback>
          <p:pic>
            <p:nvPicPr>
              <p:cNvPr id="82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13548" y="2317921"/>
                <a:ext cx="147317" cy="172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2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8" y="2260600"/>
              <a:ext cx="171450" cy="338138"/>
            </p14:xfrm>
          </p:contentPart>
        </mc:Choice>
        <mc:Fallback>
          <p:pic>
            <p:nvPicPr>
              <p:cNvPr id="82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85043" y="2251237"/>
                <a:ext cx="190141" cy="35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2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6175" y="2416175"/>
              <a:ext cx="109538" cy="11113"/>
            </p14:xfrm>
          </p:contentPart>
        </mc:Choice>
        <mc:Fallback>
          <p:pic>
            <p:nvPicPr>
              <p:cNvPr id="82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16807" y="2406854"/>
                <a:ext cx="128275" cy="2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0813" y="2271713"/>
              <a:ext cx="11112" cy="288925"/>
            </p14:xfrm>
          </p:contentPart>
        </mc:Choice>
        <mc:Fallback>
          <p:pic>
            <p:nvPicPr>
              <p:cNvPr id="82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91493" y="2262358"/>
                <a:ext cx="29751" cy="30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2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1313" y="2279650"/>
              <a:ext cx="141287" cy="276225"/>
            </p14:xfrm>
          </p:contentPart>
        </mc:Choice>
        <mc:Fallback>
          <p:pic>
            <p:nvPicPr>
              <p:cNvPr id="82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966" y="2270286"/>
                <a:ext cx="159981" cy="29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2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5863" y="3406775"/>
              <a:ext cx="100012" cy="127000"/>
            </p14:xfrm>
          </p:contentPart>
        </mc:Choice>
        <mc:Fallback>
          <p:pic>
            <p:nvPicPr>
              <p:cNvPr id="82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76509" y="3397421"/>
                <a:ext cx="118719" cy="145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2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8763" y="3186113"/>
              <a:ext cx="107950" cy="323850"/>
            </p14:xfrm>
          </p:contentPart>
        </mc:Choice>
        <mc:Fallback>
          <p:pic>
            <p:nvPicPr>
              <p:cNvPr id="82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19407" y="3176788"/>
                <a:ext cx="126661" cy="342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2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4350" y="3141663"/>
              <a:ext cx="369888" cy="350837"/>
            </p14:xfrm>
          </p:contentPart>
        </mc:Choice>
        <mc:Fallback>
          <p:pic>
            <p:nvPicPr>
              <p:cNvPr id="82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74986" y="3132440"/>
                <a:ext cx="388617" cy="369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2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4313" y="3048000"/>
              <a:ext cx="2455862" cy="898525"/>
            </p14:xfrm>
          </p:contentPart>
        </mc:Choice>
        <mc:Fallback>
          <p:pic>
            <p:nvPicPr>
              <p:cNvPr id="82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74953" y="3038640"/>
                <a:ext cx="2474582" cy="917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4225925"/>
              <a:ext cx="82550" cy="146050"/>
            </p14:xfrm>
          </p:contentPart>
        </mc:Choice>
        <mc:Fallback>
          <p:pic>
            <p:nvPicPr>
              <p:cNvPr id="82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32053" y="4216572"/>
                <a:ext cx="101295" cy="1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2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4079875"/>
              <a:ext cx="106363" cy="339725"/>
            </p14:xfrm>
          </p:contentPart>
        </mc:Choice>
        <mc:Fallback>
          <p:pic>
            <p:nvPicPr>
              <p:cNvPr id="82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70201" y="4070508"/>
                <a:ext cx="125112" cy="358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2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0563" y="4135438"/>
              <a:ext cx="298450" cy="301625"/>
            </p14:xfrm>
          </p:contentPart>
        </mc:Choice>
        <mc:Fallback>
          <p:pic>
            <p:nvPicPr>
              <p:cNvPr id="82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51203" y="4126080"/>
                <a:ext cx="317171" cy="320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2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3492500"/>
              <a:ext cx="461962" cy="276225"/>
            </p14:xfrm>
          </p:contentPart>
        </mc:Choice>
        <mc:Fallback>
          <p:pic>
            <p:nvPicPr>
              <p:cNvPr id="82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84726" y="3483136"/>
                <a:ext cx="480685" cy="29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2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4650" y="3927475"/>
              <a:ext cx="2660650" cy="973138"/>
            </p14:xfrm>
          </p:contentPart>
        </mc:Choice>
        <mc:Fallback>
          <p:pic>
            <p:nvPicPr>
              <p:cNvPr id="82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35290" y="3918118"/>
                <a:ext cx="2679369" cy="991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2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4313" y="5462588"/>
              <a:ext cx="112712" cy="128587"/>
            </p14:xfrm>
          </p:contentPart>
        </mc:Choice>
        <mc:Fallback>
          <p:pic>
            <p:nvPicPr>
              <p:cNvPr id="82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74950" y="5453223"/>
                <a:ext cx="131437" cy="14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2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1350" y="5251450"/>
              <a:ext cx="336550" cy="514350"/>
            </p14:xfrm>
          </p:contentPart>
        </mc:Choice>
        <mc:Fallback>
          <p:pic>
            <p:nvPicPr>
              <p:cNvPr id="82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01991" y="5242092"/>
                <a:ext cx="355267" cy="533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2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5141913"/>
              <a:ext cx="669925" cy="381000"/>
            </p14:xfrm>
          </p:contentPart>
        </mc:Choice>
        <mc:Fallback>
          <p:pic>
            <p:nvPicPr>
              <p:cNvPr id="82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21115" y="5132550"/>
                <a:ext cx="688644" cy="399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2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9375" y="5549900"/>
              <a:ext cx="611188" cy="350838"/>
            </p14:xfrm>
          </p:contentPart>
        </mc:Choice>
        <mc:Fallback>
          <p:pic>
            <p:nvPicPr>
              <p:cNvPr id="82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10016" y="5540535"/>
                <a:ext cx="629905" cy="36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2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3813" y="3255963"/>
              <a:ext cx="301625" cy="493712"/>
            </p14:xfrm>
          </p:contentPart>
        </mc:Choice>
        <mc:Fallback>
          <p:pic>
            <p:nvPicPr>
              <p:cNvPr id="82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94455" y="3246600"/>
                <a:ext cx="320342" cy="512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2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4975" y="3514725"/>
              <a:ext cx="44450" cy="79375"/>
            </p14:xfrm>
          </p:contentPart>
        </mc:Choice>
        <mc:Fallback>
          <p:pic>
            <p:nvPicPr>
              <p:cNvPr id="82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05579" y="3505344"/>
                <a:ext cx="63242" cy="9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2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2788" y="3441700"/>
              <a:ext cx="92075" cy="219075"/>
            </p14:xfrm>
          </p:contentPart>
        </mc:Choice>
        <mc:Fallback>
          <p:pic>
            <p:nvPicPr>
              <p:cNvPr id="82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83437" y="3432347"/>
                <a:ext cx="110778" cy="23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2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3276600"/>
              <a:ext cx="88900" cy="366713"/>
            </p14:xfrm>
          </p:contentPart>
        </mc:Choice>
        <mc:Fallback>
          <p:pic>
            <p:nvPicPr>
              <p:cNvPr id="82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69242" y="3267216"/>
                <a:ext cx="107465" cy="385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2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3524250"/>
              <a:ext cx="301625" cy="163513"/>
            </p14:xfrm>
          </p:contentPart>
        </mc:Choice>
        <mc:Fallback>
          <p:pic>
            <p:nvPicPr>
              <p:cNvPr id="82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40617" y="3514886"/>
                <a:ext cx="320342" cy="18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2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2425" y="3322638"/>
              <a:ext cx="630238" cy="320675"/>
            </p14:xfrm>
          </p:contentPart>
        </mc:Choice>
        <mc:Fallback>
          <p:pic>
            <p:nvPicPr>
              <p:cNvPr id="82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93067" y="3313280"/>
                <a:ext cx="648954" cy="33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2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2700" y="3349625"/>
              <a:ext cx="1000125" cy="303213"/>
            </p14:xfrm>
          </p:contentPart>
        </mc:Choice>
        <mc:Fallback>
          <p:pic>
            <p:nvPicPr>
              <p:cNvPr id="82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23340" y="3340262"/>
                <a:ext cx="1018846" cy="321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23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3713" y="3749675"/>
              <a:ext cx="773112" cy="317500"/>
            </p14:xfrm>
          </p:contentPart>
        </mc:Choice>
        <mc:Fallback>
          <p:pic>
            <p:nvPicPr>
              <p:cNvPr id="823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34355" y="3740316"/>
                <a:ext cx="791828" cy="33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2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4188" y="4427538"/>
              <a:ext cx="350837" cy="461962"/>
            </p14:xfrm>
          </p:contentPart>
        </mc:Choice>
        <mc:Fallback>
          <p:pic>
            <p:nvPicPr>
              <p:cNvPr id="82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554832" y="4418176"/>
                <a:ext cx="369548" cy="48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24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3625" y="4622800"/>
              <a:ext cx="82550" cy="101600"/>
            </p14:xfrm>
          </p:contentPart>
        </mc:Choice>
        <mc:Fallback>
          <p:pic>
            <p:nvPicPr>
              <p:cNvPr id="824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34253" y="4613433"/>
                <a:ext cx="101295" cy="12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2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9713" y="4470400"/>
              <a:ext cx="77787" cy="322263"/>
            </p14:xfrm>
          </p:contentPart>
        </mc:Choice>
        <mc:Fallback>
          <p:pic>
            <p:nvPicPr>
              <p:cNvPr id="82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575955" y="4460879"/>
                <a:ext cx="105303" cy="34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24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3075" y="4464050"/>
              <a:ext cx="311150" cy="347663"/>
            </p14:xfrm>
          </p:contentPart>
        </mc:Choice>
        <mc:Fallback>
          <p:pic>
            <p:nvPicPr>
              <p:cNvPr id="824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13712" y="4454693"/>
                <a:ext cx="329877" cy="36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24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2513" y="4667250"/>
              <a:ext cx="141287" cy="9525"/>
            </p14:xfrm>
          </p:contentPart>
        </mc:Choice>
        <mc:Fallback>
          <p:pic>
            <p:nvPicPr>
              <p:cNvPr id="824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93142" y="4657725"/>
                <a:ext cx="160029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24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5575" y="4452938"/>
              <a:ext cx="93663" cy="400050"/>
            </p14:xfrm>
          </p:contentPart>
        </mc:Choice>
        <mc:Fallback>
          <p:pic>
            <p:nvPicPr>
              <p:cNvPr id="824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66351" y="4443576"/>
                <a:ext cx="112112" cy="41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824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9575" y="4452938"/>
              <a:ext cx="255588" cy="417512"/>
            </p14:xfrm>
          </p:contentPart>
        </mc:Choice>
        <mc:Fallback>
          <p:pic>
            <p:nvPicPr>
              <p:cNvPr id="824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20215" y="4443580"/>
                <a:ext cx="274307" cy="43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824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5391150"/>
              <a:ext cx="231775" cy="328613"/>
            </p14:xfrm>
          </p:contentPart>
        </mc:Choice>
        <mc:Fallback>
          <p:pic>
            <p:nvPicPr>
              <p:cNvPr id="824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69043" y="5381792"/>
                <a:ext cx="250490" cy="34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24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6413" y="5308600"/>
              <a:ext cx="1165225" cy="412750"/>
            </p14:xfrm>
          </p:contentPart>
        </mc:Choice>
        <mc:Fallback>
          <p:pic>
            <p:nvPicPr>
              <p:cNvPr id="824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577054" y="5299244"/>
                <a:ext cx="1183943" cy="431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824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4375" y="5295900"/>
              <a:ext cx="230188" cy="461963"/>
            </p14:xfrm>
          </p:contentPart>
        </mc:Choice>
        <mc:Fallback>
          <p:pic>
            <p:nvPicPr>
              <p:cNvPr id="824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55009" y="5286538"/>
                <a:ext cx="248920" cy="48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25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5075" y="5292725"/>
              <a:ext cx="307975" cy="400050"/>
            </p14:xfrm>
          </p:contentPart>
        </mc:Choice>
        <mc:Fallback>
          <p:pic>
            <p:nvPicPr>
              <p:cNvPr id="825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575710" y="5283363"/>
                <a:ext cx="326706" cy="41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25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8638" y="5292725"/>
              <a:ext cx="554037" cy="298450"/>
            </p14:xfrm>
          </p:contentPart>
        </mc:Choice>
        <mc:Fallback>
          <p:pic>
            <p:nvPicPr>
              <p:cNvPr id="825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39278" y="5283365"/>
                <a:ext cx="572757" cy="31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25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2800" y="5994400"/>
              <a:ext cx="66675" cy="158750"/>
            </p14:xfrm>
          </p:contentPart>
        </mc:Choice>
        <mc:Fallback>
          <p:pic>
            <p:nvPicPr>
              <p:cNvPr id="825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883429" y="5985041"/>
                <a:ext cx="85416" cy="177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25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7900" y="5862638"/>
              <a:ext cx="425450" cy="304800"/>
            </p14:xfrm>
          </p:contentPart>
        </mc:Choice>
        <mc:Fallback>
          <p:pic>
            <p:nvPicPr>
              <p:cNvPr id="825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048542" y="5853282"/>
                <a:ext cx="444167" cy="323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25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4025" y="5883275"/>
              <a:ext cx="1123950" cy="476250"/>
            </p14:xfrm>
          </p:contentPart>
        </mc:Choice>
        <mc:Fallback>
          <p:pic>
            <p:nvPicPr>
              <p:cNvPr id="825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94665" y="5873916"/>
                <a:ext cx="1142670" cy="49496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707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00DAAB-C4E7-4CA8-A0ED-FBA11D43346B}" type="slidenum">
              <a:rPr lang="en-US" smtClean="0">
                <a:ea typeface="굴림"/>
                <a:cs typeface="굴림"/>
              </a:rPr>
              <a:pPr/>
              <a:t>7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70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Helical Spring Stress</a:t>
            </a:r>
          </a:p>
        </p:txBody>
      </p:sp>
      <p:sp>
        <p:nvSpPr>
          <p:cNvPr id="70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835525" cy="4525963"/>
          </a:xfrm>
        </p:spPr>
        <p:txBody>
          <a:bodyPr/>
          <a:lstStyle/>
          <a:p>
            <a:r>
              <a:rPr lang="en-US" smtClean="0"/>
              <a:t>Curvature increases stress on inside, decreases slightly on outside</a:t>
            </a:r>
          </a:p>
          <a:p>
            <a:pPr lvl="1">
              <a:buFont typeface="Arial" charset="0"/>
              <a:buNone/>
            </a:pPr>
            <a:endParaRPr lang="en-US" smtClean="0"/>
          </a:p>
          <a:p>
            <a:pPr lvl="1"/>
            <a:endParaRPr lang="en-US" smtClean="0"/>
          </a:p>
        </p:txBody>
      </p:sp>
      <p:grpSp>
        <p:nvGrpSpPr>
          <p:cNvPr id="70742" name="Group 4"/>
          <p:cNvGrpSpPr>
            <a:grpSpLocks/>
          </p:cNvGrpSpPr>
          <p:nvPr/>
        </p:nvGrpSpPr>
        <p:grpSpPr bwMode="auto">
          <a:xfrm>
            <a:off x="1116013" y="3698875"/>
            <a:ext cx="3168650" cy="1584325"/>
            <a:chOff x="1593" y="2364"/>
            <a:chExt cx="1180" cy="590"/>
          </a:xfrm>
        </p:grpSpPr>
        <p:sp>
          <p:nvSpPr>
            <p:cNvPr id="338949" name="Rectangle 5"/>
            <p:cNvSpPr>
              <a:spLocks noChangeArrowheads="1"/>
            </p:cNvSpPr>
            <p:nvPr/>
          </p:nvSpPr>
          <p:spPr bwMode="auto">
            <a:xfrm rot="-301604">
              <a:off x="1664" y="2775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0805" name="Oval 6"/>
            <p:cNvSpPr>
              <a:spLocks noChangeArrowheads="1"/>
            </p:cNvSpPr>
            <p:nvPr/>
          </p:nvSpPr>
          <p:spPr bwMode="auto">
            <a:xfrm rot="-301604">
              <a:off x="2637" y="2730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70806" name="Oval 7"/>
            <p:cNvSpPr>
              <a:spLocks noChangeArrowheads="1"/>
            </p:cNvSpPr>
            <p:nvPr/>
          </p:nvSpPr>
          <p:spPr bwMode="auto">
            <a:xfrm rot="301604" flipV="1">
              <a:off x="1593" y="2821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38952" name="Rectangle 8"/>
            <p:cNvSpPr>
              <a:spLocks noChangeArrowheads="1"/>
            </p:cNvSpPr>
            <p:nvPr/>
          </p:nvSpPr>
          <p:spPr bwMode="auto">
            <a:xfrm rot="-301604">
              <a:off x="1664" y="2592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0808" name="Oval 9"/>
            <p:cNvSpPr>
              <a:spLocks noChangeArrowheads="1"/>
            </p:cNvSpPr>
            <p:nvPr/>
          </p:nvSpPr>
          <p:spPr bwMode="auto">
            <a:xfrm rot="-301604">
              <a:off x="2637" y="2547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38954" name="Rectangle 10"/>
            <p:cNvSpPr>
              <a:spLocks noChangeArrowheads="1"/>
            </p:cNvSpPr>
            <p:nvPr/>
          </p:nvSpPr>
          <p:spPr bwMode="auto">
            <a:xfrm rot="301604" flipV="1">
              <a:off x="1664" y="2683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8955" name="Oval 11"/>
            <p:cNvSpPr>
              <a:spLocks noChangeArrowheads="1"/>
            </p:cNvSpPr>
            <p:nvPr/>
          </p:nvSpPr>
          <p:spPr bwMode="auto">
            <a:xfrm rot="301604" flipV="1">
              <a:off x="1593" y="2638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8956" name="Oval 12"/>
            <p:cNvSpPr>
              <a:spLocks noChangeArrowheads="1"/>
            </p:cNvSpPr>
            <p:nvPr/>
          </p:nvSpPr>
          <p:spPr bwMode="auto">
            <a:xfrm rot="301604" flipV="1">
              <a:off x="2640" y="2728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8957" name="Rectangle 13"/>
            <p:cNvSpPr>
              <a:spLocks noChangeArrowheads="1"/>
            </p:cNvSpPr>
            <p:nvPr/>
          </p:nvSpPr>
          <p:spPr bwMode="auto">
            <a:xfrm rot="-301604">
              <a:off x="1664" y="2409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54118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70813" name="Oval 14"/>
            <p:cNvSpPr>
              <a:spLocks noChangeArrowheads="1"/>
            </p:cNvSpPr>
            <p:nvPr/>
          </p:nvSpPr>
          <p:spPr bwMode="auto">
            <a:xfrm rot="-301604">
              <a:off x="2637" y="2364"/>
              <a:ext cx="133" cy="133"/>
            </a:xfrm>
            <a:prstGeom prst="ellipse">
              <a:avLst/>
            </a:prstGeom>
            <a:solidFill>
              <a:srgbClr val="646464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1"/>
              <a:endParaRPr lang="en-CA"/>
            </a:p>
          </p:txBody>
        </p:sp>
        <p:sp>
          <p:nvSpPr>
            <p:cNvPr id="338959" name="Rectangle 15"/>
            <p:cNvSpPr>
              <a:spLocks noChangeArrowheads="1"/>
            </p:cNvSpPr>
            <p:nvPr/>
          </p:nvSpPr>
          <p:spPr bwMode="auto">
            <a:xfrm rot="301604" flipV="1">
              <a:off x="1664" y="2500"/>
              <a:ext cx="1043" cy="133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8960" name="Oval 16"/>
            <p:cNvSpPr>
              <a:spLocks noChangeArrowheads="1"/>
            </p:cNvSpPr>
            <p:nvPr/>
          </p:nvSpPr>
          <p:spPr bwMode="auto">
            <a:xfrm rot="301604" flipV="1">
              <a:off x="1593" y="2455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8961" name="Oval 17"/>
            <p:cNvSpPr>
              <a:spLocks noChangeArrowheads="1"/>
            </p:cNvSpPr>
            <p:nvPr/>
          </p:nvSpPr>
          <p:spPr bwMode="auto">
            <a:xfrm rot="301604" flipV="1">
              <a:off x="2640" y="2545"/>
              <a:ext cx="133" cy="133"/>
            </a:xfrm>
            <a:prstGeom prst="ellipse">
              <a:avLst/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1">
                <a:defRPr/>
              </a:pPr>
              <a:endParaRPr lang="en-CA">
                <a:latin typeface="Segoe UI" pitchFamily="34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70743" name="Oval 18"/>
          <p:cNvSpPr>
            <a:spLocks noChangeArrowheads="1"/>
          </p:cNvSpPr>
          <p:nvPr/>
        </p:nvSpPr>
        <p:spPr bwMode="auto">
          <a:xfrm>
            <a:off x="1416050" y="5060950"/>
            <a:ext cx="88900" cy="889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70744" name="Oval 19"/>
          <p:cNvSpPr>
            <a:spLocks noChangeArrowheads="1"/>
          </p:cNvSpPr>
          <p:nvPr/>
        </p:nvSpPr>
        <p:spPr bwMode="auto">
          <a:xfrm>
            <a:off x="1069975" y="5062538"/>
            <a:ext cx="88900" cy="889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70745" name="Text Box 20"/>
          <p:cNvSpPr txBox="1">
            <a:spLocks noChangeArrowheads="1"/>
          </p:cNvSpPr>
          <p:nvPr/>
        </p:nvSpPr>
        <p:spPr bwMode="auto">
          <a:xfrm>
            <a:off x="2171700" y="5221288"/>
            <a:ext cx="160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Higher Shear</a:t>
            </a:r>
          </a:p>
        </p:txBody>
      </p:sp>
      <p:sp>
        <p:nvSpPr>
          <p:cNvPr id="70746" name="Text Box 21"/>
          <p:cNvSpPr txBox="1">
            <a:spLocks noChangeArrowheads="1"/>
          </p:cNvSpPr>
          <p:nvPr/>
        </p:nvSpPr>
        <p:spPr bwMode="auto">
          <a:xfrm>
            <a:off x="1193800" y="5380038"/>
            <a:ext cx="862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Lower</a:t>
            </a:r>
          </a:p>
          <a:p>
            <a:pPr latinLnBrk="1"/>
            <a:r>
              <a:rPr lang="en-US" sz="1800" b="1">
                <a:solidFill>
                  <a:srgbClr val="000099"/>
                </a:solidFill>
                <a:latin typeface="Helvetica" pitchFamily="34" charset="0"/>
              </a:rPr>
              <a:t>Shear</a:t>
            </a:r>
          </a:p>
        </p:txBody>
      </p:sp>
      <p:sp>
        <p:nvSpPr>
          <p:cNvPr id="70747" name="Line 22"/>
          <p:cNvSpPr>
            <a:spLocks noChangeShapeType="1"/>
          </p:cNvSpPr>
          <p:nvPr/>
        </p:nvSpPr>
        <p:spPr bwMode="auto">
          <a:xfrm flipH="1" flipV="1">
            <a:off x="1482725" y="5148263"/>
            <a:ext cx="714375" cy="2667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48" name="Line 23"/>
          <p:cNvSpPr>
            <a:spLocks noChangeShapeType="1"/>
          </p:cNvSpPr>
          <p:nvPr/>
        </p:nvSpPr>
        <p:spPr bwMode="auto">
          <a:xfrm flipH="1" flipV="1">
            <a:off x="1103313" y="5151438"/>
            <a:ext cx="149225" cy="382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49" name="Line 24"/>
          <p:cNvSpPr>
            <a:spLocks noChangeShapeType="1"/>
          </p:cNvSpPr>
          <p:nvPr/>
        </p:nvSpPr>
        <p:spPr bwMode="auto">
          <a:xfrm>
            <a:off x="2692400" y="3370263"/>
            <a:ext cx="0" cy="431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50" name="Text Box 25"/>
          <p:cNvSpPr txBox="1">
            <a:spLocks noChangeArrowheads="1"/>
          </p:cNvSpPr>
          <p:nvPr/>
        </p:nvSpPr>
        <p:spPr bwMode="auto">
          <a:xfrm>
            <a:off x="2270125" y="329565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99"/>
                </a:solidFill>
                <a:latin typeface="Times New Roman" pitchFamily="18" charset="0"/>
              </a:rPr>
              <a:t>F</a:t>
            </a:r>
          </a:p>
        </p:txBody>
      </p:sp>
      <p:sp>
        <p:nvSpPr>
          <p:cNvPr id="70751" name="Rectangle 26"/>
          <p:cNvSpPr>
            <a:spLocks noChangeArrowheads="1"/>
          </p:cNvSpPr>
          <p:nvPr/>
        </p:nvSpPr>
        <p:spPr bwMode="auto">
          <a:xfrm>
            <a:off x="5305425" y="2197100"/>
            <a:ext cx="3175000" cy="698500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50000">
                <a:srgbClr val="F0F0F0"/>
              </a:gs>
              <a:gs pos="100000">
                <a:srgbClr val="B2B2B2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70752" name="Line 27"/>
          <p:cNvSpPr>
            <a:spLocks noChangeShapeType="1"/>
          </p:cNvSpPr>
          <p:nvPr/>
        </p:nvSpPr>
        <p:spPr bwMode="auto">
          <a:xfrm>
            <a:off x="4787900" y="2544763"/>
            <a:ext cx="418941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753" name="Line 28"/>
          <p:cNvSpPr>
            <a:spLocks noChangeShapeType="1"/>
          </p:cNvSpPr>
          <p:nvPr/>
        </p:nvSpPr>
        <p:spPr bwMode="auto">
          <a:xfrm>
            <a:off x="6816725" y="1531938"/>
            <a:ext cx="0" cy="211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0754" name="Group 29"/>
          <p:cNvGrpSpPr>
            <a:grpSpLocks/>
          </p:cNvGrpSpPr>
          <p:nvPr/>
        </p:nvGrpSpPr>
        <p:grpSpPr bwMode="auto">
          <a:xfrm>
            <a:off x="6813550" y="2192338"/>
            <a:ext cx="622300" cy="338137"/>
            <a:chOff x="1548" y="3107"/>
            <a:chExt cx="392" cy="213"/>
          </a:xfrm>
        </p:grpSpPr>
        <p:sp>
          <p:nvSpPr>
            <p:cNvPr id="70798" name="Freeform 30"/>
            <p:cNvSpPr>
              <a:spLocks/>
            </p:cNvSpPr>
            <p:nvPr/>
          </p:nvSpPr>
          <p:spPr bwMode="auto">
            <a:xfrm>
              <a:off x="1550" y="3107"/>
              <a:ext cx="390" cy="213"/>
            </a:xfrm>
            <a:custGeom>
              <a:avLst/>
              <a:gdLst>
                <a:gd name="T0" fmla="*/ 0 w 408"/>
                <a:gd name="T1" fmla="*/ 121 h 231"/>
                <a:gd name="T2" fmla="*/ 285 w 408"/>
                <a:gd name="T3" fmla="*/ 0 h 231"/>
                <a:gd name="T4" fmla="*/ 0 w 408"/>
                <a:gd name="T5" fmla="*/ 0 h 231"/>
                <a:gd name="T6" fmla="*/ 0 w 408"/>
                <a:gd name="T7" fmla="*/ 121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31"/>
                <a:gd name="T14" fmla="*/ 408 w 408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31">
                  <a:moveTo>
                    <a:pt x="0" y="231"/>
                  </a:moveTo>
                  <a:lnTo>
                    <a:pt x="408" y="0"/>
                  </a:lnTo>
                  <a:lnTo>
                    <a:pt x="0" y="0"/>
                  </a:lnTo>
                  <a:lnTo>
                    <a:pt x="0" y="231"/>
                  </a:lnTo>
                  <a:close/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9" name="Line 31"/>
            <p:cNvSpPr>
              <a:spLocks noChangeShapeType="1"/>
            </p:cNvSpPr>
            <p:nvPr/>
          </p:nvSpPr>
          <p:spPr bwMode="auto">
            <a:xfrm>
              <a:off x="1548" y="3270"/>
              <a:ext cx="8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00" name="Line 32"/>
            <p:cNvSpPr>
              <a:spLocks noChangeShapeType="1"/>
            </p:cNvSpPr>
            <p:nvPr/>
          </p:nvSpPr>
          <p:spPr bwMode="auto">
            <a:xfrm>
              <a:off x="1548" y="3234"/>
              <a:ext cx="15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01" name="Line 33"/>
            <p:cNvSpPr>
              <a:spLocks noChangeShapeType="1"/>
            </p:cNvSpPr>
            <p:nvPr/>
          </p:nvSpPr>
          <p:spPr bwMode="auto">
            <a:xfrm>
              <a:off x="1548" y="3198"/>
              <a:ext cx="2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02" name="Line 34"/>
            <p:cNvSpPr>
              <a:spLocks noChangeShapeType="1"/>
            </p:cNvSpPr>
            <p:nvPr/>
          </p:nvSpPr>
          <p:spPr bwMode="auto">
            <a:xfrm>
              <a:off x="1548" y="3162"/>
              <a:ext cx="2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803" name="Line 35"/>
            <p:cNvSpPr>
              <a:spLocks noChangeShapeType="1"/>
            </p:cNvSpPr>
            <p:nvPr/>
          </p:nvSpPr>
          <p:spPr bwMode="auto">
            <a:xfrm>
              <a:off x="1548" y="3126"/>
              <a:ext cx="34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755" name="Group 36"/>
          <p:cNvGrpSpPr>
            <a:grpSpLocks/>
          </p:cNvGrpSpPr>
          <p:nvPr/>
        </p:nvGrpSpPr>
        <p:grpSpPr bwMode="auto">
          <a:xfrm flipV="1">
            <a:off x="6813550" y="2544763"/>
            <a:ext cx="622300" cy="338137"/>
            <a:chOff x="1548" y="3107"/>
            <a:chExt cx="392" cy="213"/>
          </a:xfrm>
        </p:grpSpPr>
        <p:sp>
          <p:nvSpPr>
            <p:cNvPr id="70792" name="Freeform 37"/>
            <p:cNvSpPr>
              <a:spLocks/>
            </p:cNvSpPr>
            <p:nvPr/>
          </p:nvSpPr>
          <p:spPr bwMode="auto">
            <a:xfrm>
              <a:off x="1550" y="3107"/>
              <a:ext cx="390" cy="213"/>
            </a:xfrm>
            <a:custGeom>
              <a:avLst/>
              <a:gdLst>
                <a:gd name="T0" fmla="*/ 0 w 408"/>
                <a:gd name="T1" fmla="*/ 121 h 231"/>
                <a:gd name="T2" fmla="*/ 285 w 408"/>
                <a:gd name="T3" fmla="*/ 0 h 231"/>
                <a:gd name="T4" fmla="*/ 0 w 408"/>
                <a:gd name="T5" fmla="*/ 0 h 231"/>
                <a:gd name="T6" fmla="*/ 0 w 408"/>
                <a:gd name="T7" fmla="*/ 121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31"/>
                <a:gd name="T14" fmla="*/ 408 w 408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31">
                  <a:moveTo>
                    <a:pt x="0" y="231"/>
                  </a:moveTo>
                  <a:lnTo>
                    <a:pt x="408" y="0"/>
                  </a:lnTo>
                  <a:lnTo>
                    <a:pt x="0" y="0"/>
                  </a:lnTo>
                  <a:lnTo>
                    <a:pt x="0" y="231"/>
                  </a:lnTo>
                  <a:close/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3" name="Line 38"/>
            <p:cNvSpPr>
              <a:spLocks noChangeShapeType="1"/>
            </p:cNvSpPr>
            <p:nvPr/>
          </p:nvSpPr>
          <p:spPr bwMode="auto">
            <a:xfrm>
              <a:off x="1548" y="3270"/>
              <a:ext cx="8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4" name="Line 39"/>
            <p:cNvSpPr>
              <a:spLocks noChangeShapeType="1"/>
            </p:cNvSpPr>
            <p:nvPr/>
          </p:nvSpPr>
          <p:spPr bwMode="auto">
            <a:xfrm>
              <a:off x="1548" y="3234"/>
              <a:ext cx="15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5" name="Line 40"/>
            <p:cNvSpPr>
              <a:spLocks noChangeShapeType="1"/>
            </p:cNvSpPr>
            <p:nvPr/>
          </p:nvSpPr>
          <p:spPr bwMode="auto">
            <a:xfrm>
              <a:off x="1548" y="3198"/>
              <a:ext cx="2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6" name="Line 41"/>
            <p:cNvSpPr>
              <a:spLocks noChangeShapeType="1"/>
            </p:cNvSpPr>
            <p:nvPr/>
          </p:nvSpPr>
          <p:spPr bwMode="auto">
            <a:xfrm>
              <a:off x="1548" y="3162"/>
              <a:ext cx="2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7" name="Line 42"/>
            <p:cNvSpPr>
              <a:spLocks noChangeShapeType="1"/>
            </p:cNvSpPr>
            <p:nvPr/>
          </p:nvSpPr>
          <p:spPr bwMode="auto">
            <a:xfrm>
              <a:off x="1548" y="3126"/>
              <a:ext cx="34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756" name="Line 43"/>
          <p:cNvSpPr>
            <a:spLocks noChangeShapeType="1"/>
          </p:cNvSpPr>
          <p:nvPr/>
        </p:nvSpPr>
        <p:spPr bwMode="auto">
          <a:xfrm>
            <a:off x="6813550" y="2536825"/>
            <a:ext cx="962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57" name="Text Box 44"/>
          <p:cNvSpPr txBox="1">
            <a:spLocks noChangeArrowheads="1"/>
          </p:cNvSpPr>
          <p:nvPr/>
        </p:nvSpPr>
        <p:spPr bwMode="auto">
          <a:xfrm>
            <a:off x="6854825" y="1412875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70758" name="Text Box 45"/>
          <p:cNvSpPr txBox="1">
            <a:spLocks noChangeArrowheads="1"/>
          </p:cNvSpPr>
          <p:nvPr/>
        </p:nvSpPr>
        <p:spPr bwMode="auto">
          <a:xfrm>
            <a:off x="7597775" y="2208213"/>
            <a:ext cx="3413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</a:t>
            </a:r>
          </a:p>
        </p:txBody>
      </p:sp>
      <p:sp>
        <p:nvSpPr>
          <p:cNvPr id="70759" name="AutoShape 46"/>
          <p:cNvSpPr>
            <a:spLocks noChangeArrowheads="1"/>
          </p:cNvSpPr>
          <p:nvPr/>
        </p:nvSpPr>
        <p:spPr bwMode="auto">
          <a:xfrm>
            <a:off x="8175625" y="1955800"/>
            <a:ext cx="565150" cy="11969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547" y="7540"/>
                </a:moveTo>
                <a:cubicBezTo>
                  <a:pt x="17235" y="4422"/>
                  <a:pt x="14182" y="2395"/>
                  <a:pt x="10800" y="2395"/>
                </a:cubicBezTo>
                <a:cubicBezTo>
                  <a:pt x="6158" y="2395"/>
                  <a:pt x="2395" y="6158"/>
                  <a:pt x="2395" y="10800"/>
                </a:cubicBezTo>
                <a:cubicBezTo>
                  <a:pt x="2395" y="15441"/>
                  <a:pt x="6158" y="19205"/>
                  <a:pt x="10800" y="19205"/>
                </a:cubicBezTo>
                <a:cubicBezTo>
                  <a:pt x="13549" y="19205"/>
                  <a:pt x="16125" y="17860"/>
                  <a:pt x="17696" y="15604"/>
                </a:cubicBezTo>
                <a:lnTo>
                  <a:pt x="19661" y="16973"/>
                </a:lnTo>
                <a:cubicBezTo>
                  <a:pt x="17642" y="19872"/>
                  <a:pt x="14332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46" y="-1"/>
                  <a:pt x="19069" y="2605"/>
                  <a:pt x="20754" y="6611"/>
                </a:cubicBezTo>
                <a:lnTo>
                  <a:pt x="23243" y="5564"/>
                </a:lnTo>
                <a:lnTo>
                  <a:pt x="21163" y="10668"/>
                </a:lnTo>
                <a:lnTo>
                  <a:pt x="16058" y="8587"/>
                </a:lnTo>
                <a:lnTo>
                  <a:pt x="18547" y="754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991" name="Arc 47"/>
          <p:cNvSpPr>
            <a:spLocks/>
          </p:cNvSpPr>
          <p:nvPr/>
        </p:nvSpPr>
        <p:spPr bwMode="auto">
          <a:xfrm flipH="1" flipV="1">
            <a:off x="5354638" y="4497388"/>
            <a:ext cx="2916237" cy="1911350"/>
          </a:xfrm>
          <a:custGeom>
            <a:avLst/>
            <a:gdLst>
              <a:gd name="G0" fmla="+- 16478 0 0"/>
              <a:gd name="G1" fmla="+- 0 0 0"/>
              <a:gd name="G2" fmla="+- 21600 0 0"/>
              <a:gd name="T0" fmla="*/ 32956 w 32956"/>
              <a:gd name="T1" fmla="*/ 13966 h 21600"/>
              <a:gd name="T2" fmla="*/ 0 w 32956"/>
              <a:gd name="T3" fmla="*/ 13965 h 21600"/>
              <a:gd name="T4" fmla="*/ 16478 w 32956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956" h="21600" fill="none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</a:path>
              <a:path w="32956" h="21600" stroke="0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  <a:lnTo>
                  <a:pt x="16478" y="0"/>
                </a:lnTo>
                <a:close/>
              </a:path>
            </a:pathLst>
          </a:custGeom>
          <a:gradFill rotWithShape="1">
            <a:gsLst>
              <a:gs pos="0">
                <a:srgbClr val="B2B2B2">
                  <a:gamma/>
                  <a:tint val="0"/>
                  <a:invGamma/>
                </a:srgbClr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 latinLnBrk="1">
              <a:defRPr/>
            </a:pPr>
            <a:endParaRPr lang="en-CA">
              <a:latin typeface="Segoe UI" pitchFamily="34" charset="0"/>
              <a:ea typeface="굴림" pitchFamily="50" charset="-127"/>
              <a:cs typeface="+mn-cs"/>
            </a:endParaRPr>
          </a:p>
        </p:txBody>
      </p:sp>
      <p:sp>
        <p:nvSpPr>
          <p:cNvPr id="70761" name="Arc 48"/>
          <p:cNvSpPr>
            <a:spLocks/>
          </p:cNvSpPr>
          <p:nvPr/>
        </p:nvSpPr>
        <p:spPr bwMode="auto">
          <a:xfrm flipH="1" flipV="1">
            <a:off x="5930900" y="5260975"/>
            <a:ext cx="1758950" cy="1152525"/>
          </a:xfrm>
          <a:custGeom>
            <a:avLst/>
            <a:gdLst>
              <a:gd name="T0" fmla="*/ 2147483647 w 32956"/>
              <a:gd name="T1" fmla="*/ 2147483647 h 21600"/>
              <a:gd name="T2" fmla="*/ 0 w 32956"/>
              <a:gd name="T3" fmla="*/ 2147483647 h 21600"/>
              <a:gd name="T4" fmla="*/ 2147483647 w 32956"/>
              <a:gd name="T5" fmla="*/ 0 h 21600"/>
              <a:gd name="T6" fmla="*/ 0 60000 65536"/>
              <a:gd name="T7" fmla="*/ 0 60000 65536"/>
              <a:gd name="T8" fmla="*/ 0 60000 65536"/>
              <a:gd name="T9" fmla="*/ 0 w 32956"/>
              <a:gd name="T10" fmla="*/ 0 h 21600"/>
              <a:gd name="T11" fmla="*/ 32956 w 3295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956" h="21600" fill="none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</a:path>
              <a:path w="32956" h="21600" stroke="0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  <a:lnTo>
                  <a:pt x="16478" y="0"/>
                </a:lnTo>
                <a:lnTo>
                  <a:pt x="32955" y="13965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762" name="Rectangle 49"/>
          <p:cNvSpPr>
            <a:spLocks noChangeArrowheads="1"/>
          </p:cNvSpPr>
          <p:nvPr/>
        </p:nvSpPr>
        <p:spPr bwMode="auto">
          <a:xfrm rot="3226033">
            <a:off x="5094287" y="5340351"/>
            <a:ext cx="1096963" cy="449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70763" name="Rectangle 50"/>
          <p:cNvSpPr>
            <a:spLocks noChangeArrowheads="1"/>
          </p:cNvSpPr>
          <p:nvPr/>
        </p:nvSpPr>
        <p:spPr bwMode="auto">
          <a:xfrm rot="18373967" flipH="1">
            <a:off x="7453313" y="5164138"/>
            <a:ext cx="1096962" cy="4492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endParaRPr lang="en-CA"/>
          </a:p>
        </p:txBody>
      </p:sp>
      <p:sp>
        <p:nvSpPr>
          <p:cNvPr id="70764" name="Arc 51"/>
          <p:cNvSpPr>
            <a:spLocks/>
          </p:cNvSpPr>
          <p:nvPr/>
        </p:nvSpPr>
        <p:spPr bwMode="auto">
          <a:xfrm flipH="1" flipV="1">
            <a:off x="5654675" y="4905375"/>
            <a:ext cx="2316163" cy="1517650"/>
          </a:xfrm>
          <a:custGeom>
            <a:avLst/>
            <a:gdLst>
              <a:gd name="T0" fmla="*/ 2147483647 w 32956"/>
              <a:gd name="T1" fmla="*/ 2147483647 h 21600"/>
              <a:gd name="T2" fmla="*/ 0 w 32956"/>
              <a:gd name="T3" fmla="*/ 2147483647 h 21600"/>
              <a:gd name="T4" fmla="*/ 2147483647 w 32956"/>
              <a:gd name="T5" fmla="*/ 0 h 21600"/>
              <a:gd name="T6" fmla="*/ 0 60000 65536"/>
              <a:gd name="T7" fmla="*/ 0 60000 65536"/>
              <a:gd name="T8" fmla="*/ 0 60000 65536"/>
              <a:gd name="T9" fmla="*/ 0 w 32956"/>
              <a:gd name="T10" fmla="*/ 0 h 21600"/>
              <a:gd name="T11" fmla="*/ 32956 w 3295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956" h="21600" fill="none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</a:path>
              <a:path w="32956" h="21600" stroke="0" extrusionOk="0">
                <a:moveTo>
                  <a:pt x="32955" y="13965"/>
                </a:moveTo>
                <a:cubicBezTo>
                  <a:pt x="28851" y="18808"/>
                  <a:pt x="22825" y="21599"/>
                  <a:pt x="16478" y="21600"/>
                </a:cubicBezTo>
                <a:cubicBezTo>
                  <a:pt x="10130" y="21600"/>
                  <a:pt x="4103" y="18807"/>
                  <a:pt x="-1" y="13965"/>
                </a:cubicBezTo>
                <a:lnTo>
                  <a:pt x="16478" y="0"/>
                </a:lnTo>
                <a:lnTo>
                  <a:pt x="32955" y="1396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765" name="Line 52"/>
          <p:cNvSpPr>
            <a:spLocks noChangeShapeType="1"/>
          </p:cNvSpPr>
          <p:nvPr/>
        </p:nvSpPr>
        <p:spPr bwMode="auto">
          <a:xfrm flipV="1">
            <a:off x="6807200" y="3798888"/>
            <a:ext cx="0" cy="1812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66" name="Line 53"/>
          <p:cNvSpPr>
            <a:spLocks noChangeShapeType="1"/>
          </p:cNvSpPr>
          <p:nvPr/>
        </p:nvSpPr>
        <p:spPr bwMode="auto">
          <a:xfrm>
            <a:off x="6791325" y="4905375"/>
            <a:ext cx="1662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767" name="Line 54"/>
          <p:cNvSpPr>
            <a:spLocks noChangeShapeType="1"/>
          </p:cNvSpPr>
          <p:nvPr/>
        </p:nvSpPr>
        <p:spPr bwMode="auto">
          <a:xfrm>
            <a:off x="5994400" y="5649913"/>
            <a:ext cx="782638" cy="10191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768" name="Line 55"/>
          <p:cNvSpPr>
            <a:spLocks noChangeShapeType="1"/>
          </p:cNvSpPr>
          <p:nvPr/>
        </p:nvSpPr>
        <p:spPr bwMode="auto">
          <a:xfrm flipH="1">
            <a:off x="6826250" y="5570538"/>
            <a:ext cx="731838" cy="10985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769" name="AutoShape 56"/>
          <p:cNvSpPr>
            <a:spLocks noChangeArrowheads="1"/>
          </p:cNvSpPr>
          <p:nvPr/>
        </p:nvSpPr>
        <p:spPr bwMode="auto">
          <a:xfrm flipH="1" flipV="1">
            <a:off x="5035550" y="1925638"/>
            <a:ext cx="565150" cy="11969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547" y="7540"/>
                </a:moveTo>
                <a:cubicBezTo>
                  <a:pt x="17235" y="4422"/>
                  <a:pt x="14182" y="2395"/>
                  <a:pt x="10800" y="2395"/>
                </a:cubicBezTo>
                <a:cubicBezTo>
                  <a:pt x="6158" y="2395"/>
                  <a:pt x="2395" y="6158"/>
                  <a:pt x="2395" y="10800"/>
                </a:cubicBezTo>
                <a:cubicBezTo>
                  <a:pt x="2395" y="15441"/>
                  <a:pt x="6158" y="19205"/>
                  <a:pt x="10800" y="19205"/>
                </a:cubicBezTo>
                <a:cubicBezTo>
                  <a:pt x="13549" y="19205"/>
                  <a:pt x="16125" y="17860"/>
                  <a:pt x="17696" y="15604"/>
                </a:cubicBezTo>
                <a:lnTo>
                  <a:pt x="19661" y="16973"/>
                </a:lnTo>
                <a:cubicBezTo>
                  <a:pt x="17642" y="19872"/>
                  <a:pt x="14332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46" y="-1"/>
                  <a:pt x="19069" y="2605"/>
                  <a:pt x="20754" y="6611"/>
                </a:cubicBezTo>
                <a:lnTo>
                  <a:pt x="23243" y="5564"/>
                </a:lnTo>
                <a:lnTo>
                  <a:pt x="21163" y="10668"/>
                </a:lnTo>
                <a:lnTo>
                  <a:pt x="16058" y="8587"/>
                </a:lnTo>
                <a:lnTo>
                  <a:pt x="18547" y="754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770" name="AutoShape 57"/>
          <p:cNvSpPr>
            <a:spLocks noChangeArrowheads="1"/>
          </p:cNvSpPr>
          <p:nvPr/>
        </p:nvSpPr>
        <p:spPr bwMode="auto">
          <a:xfrm rot="1911139">
            <a:off x="7500938" y="4641850"/>
            <a:ext cx="565150" cy="11969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547" y="7540"/>
                </a:moveTo>
                <a:cubicBezTo>
                  <a:pt x="17235" y="4422"/>
                  <a:pt x="14182" y="2395"/>
                  <a:pt x="10800" y="2395"/>
                </a:cubicBezTo>
                <a:cubicBezTo>
                  <a:pt x="6158" y="2395"/>
                  <a:pt x="2395" y="6158"/>
                  <a:pt x="2395" y="10800"/>
                </a:cubicBezTo>
                <a:cubicBezTo>
                  <a:pt x="2395" y="15441"/>
                  <a:pt x="6158" y="19205"/>
                  <a:pt x="10800" y="19205"/>
                </a:cubicBezTo>
                <a:cubicBezTo>
                  <a:pt x="13549" y="19205"/>
                  <a:pt x="16125" y="17860"/>
                  <a:pt x="17696" y="15604"/>
                </a:cubicBezTo>
                <a:lnTo>
                  <a:pt x="19661" y="16973"/>
                </a:lnTo>
                <a:cubicBezTo>
                  <a:pt x="17642" y="19872"/>
                  <a:pt x="14332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46" y="-1"/>
                  <a:pt x="19069" y="2605"/>
                  <a:pt x="20754" y="6611"/>
                </a:cubicBezTo>
                <a:lnTo>
                  <a:pt x="23243" y="5564"/>
                </a:lnTo>
                <a:lnTo>
                  <a:pt x="21163" y="10668"/>
                </a:lnTo>
                <a:lnTo>
                  <a:pt x="16058" y="8587"/>
                </a:lnTo>
                <a:lnTo>
                  <a:pt x="18547" y="754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771" name="AutoShape 58"/>
          <p:cNvSpPr>
            <a:spLocks noChangeArrowheads="1"/>
          </p:cNvSpPr>
          <p:nvPr/>
        </p:nvSpPr>
        <p:spPr bwMode="auto">
          <a:xfrm rot="-1994425" flipH="1" flipV="1">
            <a:off x="5464175" y="4695825"/>
            <a:ext cx="565150" cy="119697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547" y="7540"/>
                </a:moveTo>
                <a:cubicBezTo>
                  <a:pt x="17235" y="4422"/>
                  <a:pt x="14182" y="2395"/>
                  <a:pt x="10800" y="2395"/>
                </a:cubicBezTo>
                <a:cubicBezTo>
                  <a:pt x="6158" y="2395"/>
                  <a:pt x="2395" y="6158"/>
                  <a:pt x="2395" y="10800"/>
                </a:cubicBezTo>
                <a:cubicBezTo>
                  <a:pt x="2395" y="15441"/>
                  <a:pt x="6158" y="19205"/>
                  <a:pt x="10800" y="19205"/>
                </a:cubicBezTo>
                <a:cubicBezTo>
                  <a:pt x="13549" y="19205"/>
                  <a:pt x="16125" y="17860"/>
                  <a:pt x="17696" y="15604"/>
                </a:cubicBezTo>
                <a:lnTo>
                  <a:pt x="19661" y="16973"/>
                </a:lnTo>
                <a:cubicBezTo>
                  <a:pt x="17642" y="19872"/>
                  <a:pt x="14332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146" y="-1"/>
                  <a:pt x="19069" y="2605"/>
                  <a:pt x="20754" y="6611"/>
                </a:cubicBezTo>
                <a:lnTo>
                  <a:pt x="23243" y="5564"/>
                </a:lnTo>
                <a:lnTo>
                  <a:pt x="21163" y="10668"/>
                </a:lnTo>
                <a:lnTo>
                  <a:pt x="16058" y="8587"/>
                </a:lnTo>
                <a:lnTo>
                  <a:pt x="18547" y="754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0772" name="Group 59"/>
          <p:cNvGrpSpPr>
            <a:grpSpLocks/>
          </p:cNvGrpSpPr>
          <p:nvPr/>
        </p:nvGrpSpPr>
        <p:grpSpPr bwMode="auto">
          <a:xfrm>
            <a:off x="6791325" y="4511675"/>
            <a:ext cx="622300" cy="371475"/>
            <a:chOff x="1548" y="3107"/>
            <a:chExt cx="392" cy="213"/>
          </a:xfrm>
        </p:grpSpPr>
        <p:sp>
          <p:nvSpPr>
            <p:cNvPr id="70786" name="Freeform 60"/>
            <p:cNvSpPr>
              <a:spLocks/>
            </p:cNvSpPr>
            <p:nvPr/>
          </p:nvSpPr>
          <p:spPr bwMode="auto">
            <a:xfrm>
              <a:off x="1550" y="3107"/>
              <a:ext cx="390" cy="213"/>
            </a:xfrm>
            <a:custGeom>
              <a:avLst/>
              <a:gdLst>
                <a:gd name="T0" fmla="*/ 0 w 408"/>
                <a:gd name="T1" fmla="*/ 121 h 231"/>
                <a:gd name="T2" fmla="*/ 285 w 408"/>
                <a:gd name="T3" fmla="*/ 0 h 231"/>
                <a:gd name="T4" fmla="*/ 0 w 408"/>
                <a:gd name="T5" fmla="*/ 0 h 231"/>
                <a:gd name="T6" fmla="*/ 0 w 408"/>
                <a:gd name="T7" fmla="*/ 121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31"/>
                <a:gd name="T14" fmla="*/ 408 w 408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31">
                  <a:moveTo>
                    <a:pt x="0" y="231"/>
                  </a:moveTo>
                  <a:lnTo>
                    <a:pt x="408" y="0"/>
                  </a:lnTo>
                  <a:lnTo>
                    <a:pt x="0" y="0"/>
                  </a:lnTo>
                  <a:lnTo>
                    <a:pt x="0" y="231"/>
                  </a:lnTo>
                  <a:close/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7" name="Line 61"/>
            <p:cNvSpPr>
              <a:spLocks noChangeShapeType="1"/>
            </p:cNvSpPr>
            <p:nvPr/>
          </p:nvSpPr>
          <p:spPr bwMode="auto">
            <a:xfrm>
              <a:off x="1548" y="3270"/>
              <a:ext cx="8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8" name="Line 62"/>
            <p:cNvSpPr>
              <a:spLocks noChangeShapeType="1"/>
            </p:cNvSpPr>
            <p:nvPr/>
          </p:nvSpPr>
          <p:spPr bwMode="auto">
            <a:xfrm>
              <a:off x="1548" y="3234"/>
              <a:ext cx="15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9" name="Line 63"/>
            <p:cNvSpPr>
              <a:spLocks noChangeShapeType="1"/>
            </p:cNvSpPr>
            <p:nvPr/>
          </p:nvSpPr>
          <p:spPr bwMode="auto">
            <a:xfrm>
              <a:off x="1548" y="3198"/>
              <a:ext cx="2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0" name="Line 64"/>
            <p:cNvSpPr>
              <a:spLocks noChangeShapeType="1"/>
            </p:cNvSpPr>
            <p:nvPr/>
          </p:nvSpPr>
          <p:spPr bwMode="auto">
            <a:xfrm>
              <a:off x="1548" y="3162"/>
              <a:ext cx="2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1" name="Line 65"/>
            <p:cNvSpPr>
              <a:spLocks noChangeShapeType="1"/>
            </p:cNvSpPr>
            <p:nvPr/>
          </p:nvSpPr>
          <p:spPr bwMode="auto">
            <a:xfrm>
              <a:off x="1548" y="3126"/>
              <a:ext cx="34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773" name="Group 66"/>
          <p:cNvGrpSpPr>
            <a:grpSpLocks/>
          </p:cNvGrpSpPr>
          <p:nvPr/>
        </p:nvGrpSpPr>
        <p:grpSpPr bwMode="auto">
          <a:xfrm flipV="1">
            <a:off x="6791325" y="4897438"/>
            <a:ext cx="954088" cy="371475"/>
            <a:chOff x="1548" y="3107"/>
            <a:chExt cx="392" cy="213"/>
          </a:xfrm>
        </p:grpSpPr>
        <p:sp>
          <p:nvSpPr>
            <p:cNvPr id="70780" name="Freeform 67"/>
            <p:cNvSpPr>
              <a:spLocks/>
            </p:cNvSpPr>
            <p:nvPr/>
          </p:nvSpPr>
          <p:spPr bwMode="auto">
            <a:xfrm>
              <a:off x="1550" y="3107"/>
              <a:ext cx="390" cy="213"/>
            </a:xfrm>
            <a:custGeom>
              <a:avLst/>
              <a:gdLst>
                <a:gd name="T0" fmla="*/ 0 w 408"/>
                <a:gd name="T1" fmla="*/ 121 h 231"/>
                <a:gd name="T2" fmla="*/ 285 w 408"/>
                <a:gd name="T3" fmla="*/ 0 h 231"/>
                <a:gd name="T4" fmla="*/ 0 w 408"/>
                <a:gd name="T5" fmla="*/ 0 h 231"/>
                <a:gd name="T6" fmla="*/ 0 w 408"/>
                <a:gd name="T7" fmla="*/ 121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31"/>
                <a:gd name="T14" fmla="*/ 408 w 408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31">
                  <a:moveTo>
                    <a:pt x="0" y="231"/>
                  </a:moveTo>
                  <a:lnTo>
                    <a:pt x="408" y="0"/>
                  </a:lnTo>
                  <a:lnTo>
                    <a:pt x="0" y="0"/>
                  </a:lnTo>
                  <a:lnTo>
                    <a:pt x="0" y="231"/>
                  </a:lnTo>
                  <a:close/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1" name="Line 68"/>
            <p:cNvSpPr>
              <a:spLocks noChangeShapeType="1"/>
            </p:cNvSpPr>
            <p:nvPr/>
          </p:nvSpPr>
          <p:spPr bwMode="auto">
            <a:xfrm>
              <a:off x="1548" y="3270"/>
              <a:ext cx="8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2" name="Line 69"/>
            <p:cNvSpPr>
              <a:spLocks noChangeShapeType="1"/>
            </p:cNvSpPr>
            <p:nvPr/>
          </p:nvSpPr>
          <p:spPr bwMode="auto">
            <a:xfrm>
              <a:off x="1548" y="3234"/>
              <a:ext cx="15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3" name="Line 70"/>
            <p:cNvSpPr>
              <a:spLocks noChangeShapeType="1"/>
            </p:cNvSpPr>
            <p:nvPr/>
          </p:nvSpPr>
          <p:spPr bwMode="auto">
            <a:xfrm>
              <a:off x="1548" y="3198"/>
              <a:ext cx="22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4" name="Line 71"/>
            <p:cNvSpPr>
              <a:spLocks noChangeShapeType="1"/>
            </p:cNvSpPr>
            <p:nvPr/>
          </p:nvSpPr>
          <p:spPr bwMode="auto">
            <a:xfrm>
              <a:off x="1548" y="3162"/>
              <a:ext cx="27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85" name="Line 72"/>
            <p:cNvSpPr>
              <a:spLocks noChangeShapeType="1"/>
            </p:cNvSpPr>
            <p:nvPr/>
          </p:nvSpPr>
          <p:spPr bwMode="auto">
            <a:xfrm>
              <a:off x="1548" y="3126"/>
              <a:ext cx="34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774" name="Text Box 73"/>
          <p:cNvSpPr txBox="1">
            <a:spLocks noChangeArrowheads="1"/>
          </p:cNvSpPr>
          <p:nvPr/>
        </p:nvSpPr>
        <p:spPr bwMode="auto">
          <a:xfrm>
            <a:off x="6818313" y="365125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r</a:t>
            </a:r>
          </a:p>
        </p:txBody>
      </p:sp>
      <p:sp>
        <p:nvSpPr>
          <p:cNvPr id="70775" name="Text Box 74"/>
          <p:cNvSpPr txBox="1">
            <a:spLocks noChangeArrowheads="1"/>
          </p:cNvSpPr>
          <p:nvPr/>
        </p:nvSpPr>
        <p:spPr bwMode="auto">
          <a:xfrm>
            <a:off x="8296275" y="4813300"/>
            <a:ext cx="34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</a:t>
            </a:r>
          </a:p>
        </p:txBody>
      </p:sp>
      <p:sp>
        <p:nvSpPr>
          <p:cNvPr id="70776" name="Text Box 75"/>
          <p:cNvSpPr txBox="1">
            <a:spLocks noChangeArrowheads="1"/>
          </p:cNvSpPr>
          <p:nvPr/>
        </p:nvSpPr>
        <p:spPr bwMode="auto">
          <a:xfrm>
            <a:off x="8791575" y="21463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70777" name="Text Box 76"/>
          <p:cNvSpPr txBox="1">
            <a:spLocks noChangeArrowheads="1"/>
          </p:cNvSpPr>
          <p:nvPr/>
        </p:nvSpPr>
        <p:spPr bwMode="auto">
          <a:xfrm>
            <a:off x="4732338" y="30988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70778" name="Text Box 77"/>
          <p:cNvSpPr txBox="1">
            <a:spLocks noChangeArrowheads="1"/>
          </p:cNvSpPr>
          <p:nvPr/>
        </p:nvSpPr>
        <p:spPr bwMode="auto">
          <a:xfrm>
            <a:off x="5292725" y="544830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T</a:t>
            </a:r>
          </a:p>
        </p:txBody>
      </p:sp>
      <p:sp>
        <p:nvSpPr>
          <p:cNvPr id="70779" name="Text Box 78"/>
          <p:cNvSpPr txBox="1">
            <a:spLocks noChangeArrowheads="1"/>
          </p:cNvSpPr>
          <p:nvPr/>
        </p:nvSpPr>
        <p:spPr bwMode="auto">
          <a:xfrm>
            <a:off x="8070850" y="524986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sz="1800" b="1" i="1">
                <a:solidFill>
                  <a:srgbClr val="000066"/>
                </a:solidFill>
                <a:latin typeface="Times New Roman" pitchFamily="18" charset="0"/>
              </a:rPr>
              <a:t>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73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9325" y="1344613"/>
              <a:ext cx="638175" cy="590550"/>
            </p14:xfrm>
          </p:contentPart>
        </mc:Choice>
        <mc:Fallback>
          <p:pic>
            <p:nvPicPr>
              <p:cNvPr id="7073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9967" y="1335251"/>
                <a:ext cx="656892" cy="6092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Segoe UI"/>
                <a:ea typeface="굴림"/>
                <a:cs typeface="굴림"/>
              </a:rPr>
              <a:t>MECH 325</a:t>
            </a:r>
          </a:p>
        </p:txBody>
      </p:sp>
      <p:sp>
        <p:nvSpPr>
          <p:cNvPr id="103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B73FD80-90EC-4970-8AD6-D7A81B972363}" type="slidenum">
              <a:rPr lang="en-US" smtClean="0">
                <a:ea typeface="굴림"/>
                <a:cs typeface="굴림"/>
              </a:rPr>
              <a:pPr/>
              <a:t>8</a:t>
            </a:fld>
            <a:endParaRPr lang="en-US" smtClean="0">
              <a:ea typeface="굴림"/>
              <a:cs typeface="굴림"/>
            </a:endParaRPr>
          </a:p>
        </p:txBody>
      </p:sp>
      <p:sp>
        <p:nvSpPr>
          <p:cNvPr id="103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Stress Correction Factors</a:t>
            </a:r>
          </a:p>
        </p:txBody>
      </p:sp>
      <p:sp>
        <p:nvSpPr>
          <p:cNvPr id="103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Two models for helical spring stress corrections:</a:t>
            </a:r>
          </a:p>
          <a:p>
            <a:pPr lvl="1"/>
            <a:r>
              <a:rPr lang="en-US" smtClean="0"/>
              <a:t>Wahl factor: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Bergstrasser factor:</a:t>
            </a:r>
          </a:p>
        </p:txBody>
      </p:sp>
      <p:graphicFrame>
        <p:nvGraphicFramePr>
          <p:cNvPr id="10258" name="Object 18"/>
          <p:cNvGraphicFramePr>
            <a:graphicFrameLocks noChangeAspect="1"/>
          </p:cNvGraphicFramePr>
          <p:nvPr/>
        </p:nvGraphicFramePr>
        <p:xfrm>
          <a:off x="1898650" y="3884613"/>
          <a:ext cx="17367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Equation" r:id="rId3" imgW="812447" imgH="393529" progId="">
                  <p:embed/>
                </p:oleObj>
              </mc:Choice>
              <mc:Fallback>
                <p:oleObj name="Equation" r:id="rId3" imgW="812447" imgH="393529" progId="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884613"/>
                        <a:ext cx="17367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/>
          <p:cNvGraphicFramePr>
            <a:graphicFrameLocks noChangeAspect="1"/>
          </p:cNvGraphicFramePr>
          <p:nvPr/>
        </p:nvGraphicFramePr>
        <p:xfrm>
          <a:off x="1835150" y="2589213"/>
          <a:ext cx="2689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5" imgW="1320227" imgH="393529" progId="">
                  <p:embed/>
                </p:oleObj>
              </mc:Choice>
              <mc:Fallback>
                <p:oleObj name="Equation" r:id="rId5" imgW="1320227" imgH="393529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89213"/>
                        <a:ext cx="268922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26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350" y="3138488"/>
              <a:ext cx="1162050" cy="217487"/>
            </p14:xfrm>
          </p:contentPart>
        </mc:Choice>
        <mc:Fallback>
          <p:pic>
            <p:nvPicPr>
              <p:cNvPr id="1026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5990" y="3129126"/>
                <a:ext cx="1180770" cy="236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6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2038" y="2463800"/>
              <a:ext cx="201612" cy="2322513"/>
            </p14:xfrm>
          </p:contentPart>
        </mc:Choice>
        <mc:Fallback>
          <p:pic>
            <p:nvPicPr>
              <p:cNvPr id="1026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2576" y="2454432"/>
                <a:ext cx="220536" cy="2341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26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2681288"/>
              <a:ext cx="193675" cy="296862"/>
            </p14:xfrm>
          </p:contentPart>
        </mc:Choice>
        <mc:Fallback>
          <p:pic>
            <p:nvPicPr>
              <p:cNvPr id="1026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6878" y="2671932"/>
                <a:ext cx="212395" cy="315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26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3738" y="2633663"/>
              <a:ext cx="468312" cy="300037"/>
            </p14:xfrm>
          </p:contentPart>
        </mc:Choice>
        <mc:Fallback>
          <p:pic>
            <p:nvPicPr>
              <p:cNvPr id="1026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4379" y="2624298"/>
                <a:ext cx="487030" cy="31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2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1463" y="2597150"/>
              <a:ext cx="185737" cy="407988"/>
            </p14:xfrm>
          </p:contentPart>
        </mc:Choice>
        <mc:Fallback>
          <p:pic>
            <p:nvPicPr>
              <p:cNvPr id="102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12086" y="2587788"/>
                <a:ext cx="204491" cy="426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27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2950" y="2627313"/>
              <a:ext cx="288925" cy="244475"/>
            </p14:xfrm>
          </p:contentPart>
        </mc:Choice>
        <mc:Fallback>
          <p:pic>
            <p:nvPicPr>
              <p:cNvPr id="1027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83595" y="2617952"/>
                <a:ext cx="307635" cy="26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2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1413" y="2646363"/>
              <a:ext cx="95250" cy="228600"/>
            </p14:xfrm>
          </p:contentPart>
        </mc:Choice>
        <mc:Fallback>
          <p:pic>
            <p:nvPicPr>
              <p:cNvPr id="102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82068" y="2637018"/>
                <a:ext cx="113941" cy="247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27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9213" y="2619375"/>
              <a:ext cx="165100" cy="311150"/>
            </p14:xfrm>
          </p:contentPart>
        </mc:Choice>
        <mc:Fallback>
          <p:pic>
            <p:nvPicPr>
              <p:cNvPr id="1027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59861" y="2610012"/>
                <a:ext cx="183804" cy="329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2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4338" y="3914775"/>
              <a:ext cx="277812" cy="388938"/>
            </p14:xfrm>
          </p:contentPart>
        </mc:Choice>
        <mc:Fallback>
          <p:pic>
            <p:nvPicPr>
              <p:cNvPr id="102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84982" y="3905412"/>
                <a:ext cx="296525" cy="40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27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7900" y="3937000"/>
              <a:ext cx="466725" cy="442913"/>
            </p14:xfrm>
          </p:contentPart>
        </mc:Choice>
        <mc:Fallback>
          <p:pic>
            <p:nvPicPr>
              <p:cNvPr id="1027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48537" y="3927638"/>
                <a:ext cx="485452" cy="461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2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1938" y="3856038"/>
              <a:ext cx="423862" cy="473075"/>
            </p14:xfrm>
          </p:contentPart>
        </mc:Choice>
        <mc:Fallback>
          <p:pic>
            <p:nvPicPr>
              <p:cNvPr id="102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02575" y="3846677"/>
                <a:ext cx="442588" cy="491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27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7275" y="3862388"/>
              <a:ext cx="322263" cy="290512"/>
            </p14:xfrm>
          </p:contentPart>
        </mc:Choice>
        <mc:Fallback>
          <p:pic>
            <p:nvPicPr>
              <p:cNvPr id="1027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97913" y="3853028"/>
                <a:ext cx="340987" cy="309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27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6713" y="3824288"/>
              <a:ext cx="279400" cy="312737"/>
            </p14:xfrm>
          </p:contentPart>
        </mc:Choice>
        <mc:Fallback>
          <p:pic>
            <p:nvPicPr>
              <p:cNvPr id="1027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77352" y="3814931"/>
                <a:ext cx="298123" cy="331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27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8700" y="4405313"/>
              <a:ext cx="552450" cy="285750"/>
            </p14:xfrm>
          </p:contentPart>
        </mc:Choice>
        <mc:Fallback>
          <p:pic>
            <p:nvPicPr>
              <p:cNvPr id="1027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99336" y="4395968"/>
                <a:ext cx="571177" cy="304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27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2113" y="4360863"/>
              <a:ext cx="342900" cy="280987"/>
            </p14:xfrm>
          </p:contentPart>
        </mc:Choice>
        <mc:Fallback>
          <p:pic>
            <p:nvPicPr>
              <p:cNvPr id="1027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32758" y="4351497"/>
                <a:ext cx="361610" cy="299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28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4388" y="4502150"/>
              <a:ext cx="241300" cy="106363"/>
            </p14:xfrm>
          </p:contentPart>
        </mc:Choice>
        <mc:Fallback>
          <p:pic>
            <p:nvPicPr>
              <p:cNvPr id="1028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55024" y="4492807"/>
                <a:ext cx="260028" cy="12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28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8113" y="5187950"/>
              <a:ext cx="296862" cy="446088"/>
            </p14:xfrm>
          </p:contentPart>
        </mc:Choice>
        <mc:Fallback>
          <p:pic>
            <p:nvPicPr>
              <p:cNvPr id="1028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98757" y="5178589"/>
                <a:ext cx="315573" cy="4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28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5145088"/>
              <a:ext cx="82550" cy="288925"/>
            </p14:xfrm>
          </p:contentPart>
        </mc:Choice>
        <mc:Fallback>
          <p:pic>
            <p:nvPicPr>
              <p:cNvPr id="1028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21028" y="5135733"/>
                <a:ext cx="101295" cy="30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28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0913" y="5175250"/>
              <a:ext cx="387350" cy="365125"/>
            </p14:xfrm>
          </p:contentPart>
        </mc:Choice>
        <mc:Fallback>
          <p:pic>
            <p:nvPicPr>
              <p:cNvPr id="1028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11553" y="5165888"/>
                <a:ext cx="406070" cy="38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28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5148263"/>
              <a:ext cx="196850" cy="344487"/>
            </p14:xfrm>
          </p:contentPart>
        </mc:Choice>
        <mc:Fallback>
          <p:pic>
            <p:nvPicPr>
              <p:cNvPr id="1028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46564" y="5138904"/>
                <a:ext cx="215598" cy="36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28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3913" y="5157788"/>
              <a:ext cx="593725" cy="434975"/>
            </p14:xfrm>
          </p:contentPart>
        </mc:Choice>
        <mc:Fallback>
          <p:pic>
            <p:nvPicPr>
              <p:cNvPr id="1028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4552" y="5148426"/>
                <a:ext cx="612448" cy="45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28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6413" y="5103813"/>
              <a:ext cx="892175" cy="298450"/>
            </p14:xfrm>
          </p:contentPart>
        </mc:Choice>
        <mc:Fallback>
          <p:pic>
            <p:nvPicPr>
              <p:cNvPr id="1028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07052" y="5094509"/>
                <a:ext cx="910897" cy="31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28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5070475"/>
              <a:ext cx="344488" cy="307975"/>
            </p14:xfrm>
          </p:contentPart>
        </mc:Choice>
        <mc:Fallback>
          <p:pic>
            <p:nvPicPr>
              <p:cNvPr id="1028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43716" y="5061110"/>
                <a:ext cx="363206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28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2213" y="5026025"/>
              <a:ext cx="306387" cy="373063"/>
            </p14:xfrm>
          </p:contentPart>
        </mc:Choice>
        <mc:Fallback>
          <p:pic>
            <p:nvPicPr>
              <p:cNvPr id="1028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62852" y="5016662"/>
                <a:ext cx="325109" cy="39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28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0400" y="5964238"/>
              <a:ext cx="344488" cy="398462"/>
            </p14:xfrm>
          </p:contentPart>
        </mc:Choice>
        <mc:Fallback>
          <p:pic>
            <p:nvPicPr>
              <p:cNvPr id="1028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91041" y="5954871"/>
                <a:ext cx="363206" cy="41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29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6115050"/>
              <a:ext cx="84137" cy="111125"/>
            </p14:xfrm>
          </p:contentPart>
        </mc:Choice>
        <mc:Fallback>
          <p:pic>
            <p:nvPicPr>
              <p:cNvPr id="1029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99064" y="6105700"/>
                <a:ext cx="102834" cy="12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29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7188" y="5903913"/>
              <a:ext cx="460375" cy="522287"/>
            </p14:xfrm>
          </p:contentPart>
        </mc:Choice>
        <mc:Fallback>
          <p:pic>
            <p:nvPicPr>
              <p:cNvPr id="1029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57822" y="5894548"/>
                <a:ext cx="479107" cy="541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29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2363" y="5667375"/>
              <a:ext cx="815975" cy="900113"/>
            </p14:xfrm>
          </p:contentPart>
        </mc:Choice>
        <mc:Fallback>
          <p:pic>
            <p:nvPicPr>
              <p:cNvPr id="1029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23005" y="5658014"/>
                <a:ext cx="834692" cy="918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29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6863" y="5775325"/>
              <a:ext cx="709612" cy="554038"/>
            </p14:xfrm>
          </p:contentPart>
        </mc:Choice>
        <mc:Fallback>
          <p:pic>
            <p:nvPicPr>
              <p:cNvPr id="1029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637502" y="5765965"/>
                <a:ext cx="728333" cy="572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29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2063" y="5770563"/>
              <a:ext cx="1101725" cy="530225"/>
            </p14:xfrm>
          </p:contentPart>
        </mc:Choice>
        <mc:Fallback>
          <p:pic>
            <p:nvPicPr>
              <p:cNvPr id="1029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2702" y="5761204"/>
                <a:ext cx="1120447" cy="54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029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7113" y="2647950"/>
              <a:ext cx="50800" cy="133350"/>
            </p14:xfrm>
          </p:contentPart>
        </mc:Choice>
        <mc:Fallback>
          <p:pic>
            <p:nvPicPr>
              <p:cNvPr id="1029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7746" y="2638605"/>
                <a:ext cx="69535" cy="152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29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3950" y="2546350"/>
              <a:ext cx="26988" cy="231775"/>
            </p14:xfrm>
          </p:contentPart>
        </mc:Choice>
        <mc:Fallback>
          <p:pic>
            <p:nvPicPr>
              <p:cNvPr id="1029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14594" y="2536993"/>
                <a:ext cx="45700" cy="25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29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9038" y="2714625"/>
              <a:ext cx="17462" cy="53975"/>
            </p14:xfrm>
          </p:contentPart>
        </mc:Choice>
        <mc:Fallback>
          <p:pic>
            <p:nvPicPr>
              <p:cNvPr id="1029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79579" y="2705269"/>
                <a:ext cx="36379" cy="7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29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4275" y="2673350"/>
              <a:ext cx="9525" cy="9525"/>
            </p14:xfrm>
          </p:contentPart>
        </mc:Choice>
        <mc:Fallback>
          <p:pic>
            <p:nvPicPr>
              <p:cNvPr id="1029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75103" y="2664178"/>
                <a:ext cx="27869" cy="27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29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2538" y="2674938"/>
              <a:ext cx="42862" cy="144462"/>
            </p14:xfrm>
          </p:contentPart>
        </mc:Choice>
        <mc:Fallback>
          <p:pic>
            <p:nvPicPr>
              <p:cNvPr id="1029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43173" y="2665571"/>
                <a:ext cx="61592" cy="16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030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613" y="2603500"/>
              <a:ext cx="66675" cy="146050"/>
            </p14:xfrm>
          </p:contentPart>
        </mc:Choice>
        <mc:Fallback>
          <p:pic>
            <p:nvPicPr>
              <p:cNvPr id="1030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35242" y="2594147"/>
                <a:ext cx="85416" cy="164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030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5100" y="2560638"/>
              <a:ext cx="41275" cy="193675"/>
            </p14:xfrm>
          </p:contentPart>
        </mc:Choice>
        <mc:Fallback>
          <p:pic>
            <p:nvPicPr>
              <p:cNvPr id="1030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425768" y="2551278"/>
                <a:ext cx="59938" cy="212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30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3038" y="2697163"/>
              <a:ext cx="73025" cy="14287"/>
            </p14:xfrm>
          </p:contentPart>
        </mc:Choice>
        <mc:Fallback>
          <p:pic>
            <p:nvPicPr>
              <p:cNvPr id="1030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433685" y="2687638"/>
                <a:ext cx="91731" cy="33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30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5750" y="2555875"/>
              <a:ext cx="20638" cy="211138"/>
            </p14:xfrm>
          </p:contentPart>
        </mc:Choice>
        <mc:Fallback>
          <p:pic>
            <p:nvPicPr>
              <p:cNvPr id="1030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46336" y="2546507"/>
                <a:ext cx="39466" cy="229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30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2670175"/>
              <a:ext cx="71438" cy="209550"/>
            </p14:xfrm>
          </p:contentPart>
        </mc:Choice>
        <mc:Fallback>
          <p:pic>
            <p:nvPicPr>
              <p:cNvPr id="1030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84516" y="2660814"/>
                <a:ext cx="90105" cy="228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30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1263" y="2944813"/>
              <a:ext cx="123825" cy="80962"/>
            </p14:xfrm>
          </p:contentPart>
        </mc:Choice>
        <mc:Fallback>
          <p:pic>
            <p:nvPicPr>
              <p:cNvPr id="1030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01904" y="2935457"/>
                <a:ext cx="142543" cy="99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030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5888" y="2973388"/>
              <a:ext cx="42862" cy="52387"/>
            </p14:xfrm>
          </p:contentPart>
        </mc:Choice>
        <mc:Fallback>
          <p:pic>
            <p:nvPicPr>
              <p:cNvPr id="1030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376523" y="2964059"/>
                <a:ext cx="61592" cy="71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030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6213" y="2935288"/>
              <a:ext cx="133350" cy="76200"/>
            </p14:xfrm>
          </p:contentPart>
        </mc:Choice>
        <mc:Fallback>
          <p:pic>
            <p:nvPicPr>
              <p:cNvPr id="1030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36868" y="2925898"/>
                <a:ext cx="152041" cy="949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765175"/>
            <a:ext cx="7772400" cy="1470025"/>
          </a:xfrm>
        </p:spPr>
        <p:txBody>
          <a:bodyPr/>
          <a:lstStyle/>
          <a:p>
            <a:r>
              <a:rPr lang="en-US" smtClean="0"/>
              <a:t>MECH 325</a:t>
            </a:r>
            <a:br>
              <a:rPr lang="en-US" smtClean="0"/>
            </a:br>
            <a:r>
              <a:rPr lang="en-US" smtClean="0"/>
              <a:t>Compression Springs</a:t>
            </a:r>
          </a:p>
        </p:txBody>
      </p:sp>
      <p:pic>
        <p:nvPicPr>
          <p:cNvPr id="73730" name="Picture 3" descr="Compression Sprin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2420938"/>
            <a:ext cx="4918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Eras Demi IT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굴림" pitchFamily="50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16329</TotalTime>
  <Words>1431</Words>
  <Application>Microsoft Office PowerPoint</Application>
  <PresentationFormat>On-screen Show (4:3)</PresentationFormat>
  <Paragraphs>410</Paragraphs>
  <Slides>44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Custom Design</vt:lpstr>
      <vt:lpstr>Equation</vt:lpstr>
      <vt:lpstr>MECH 325 Spring Introduction</vt:lpstr>
      <vt:lpstr>Objectives</vt:lpstr>
      <vt:lpstr>Spring Types</vt:lpstr>
      <vt:lpstr>Helical Spring Geometry</vt:lpstr>
      <vt:lpstr>Helical Spring Forces</vt:lpstr>
      <vt:lpstr>Helical Spring Forces</vt:lpstr>
      <vt:lpstr>Helical Spring Stress</vt:lpstr>
      <vt:lpstr>Stress Correction Factors</vt:lpstr>
      <vt:lpstr>MECH 325 Compression Springs</vt:lpstr>
      <vt:lpstr>Helical Springs: Types</vt:lpstr>
      <vt:lpstr>Helical Spring Ends</vt:lpstr>
      <vt:lpstr>Helical Spring Ends</vt:lpstr>
      <vt:lpstr>Spring Geometric Constraints</vt:lpstr>
      <vt:lpstr>Spring Geometric Constraints</vt:lpstr>
      <vt:lpstr>Force and Stresses</vt:lpstr>
      <vt:lpstr>Spring Material Properties</vt:lpstr>
      <vt:lpstr>Spring Material Properties</vt:lpstr>
      <vt:lpstr>Spring Material Properties</vt:lpstr>
      <vt:lpstr>Spring Physics: Deflection</vt:lpstr>
      <vt:lpstr>Deflection: Spring Clash</vt:lpstr>
      <vt:lpstr>Spring Physics: Stability</vt:lpstr>
      <vt:lpstr>Stability</vt:lpstr>
      <vt:lpstr>Spring Physics: Spring Surge</vt:lpstr>
      <vt:lpstr>Spring Physics: Spring Surge</vt:lpstr>
      <vt:lpstr>Design for Fatigue Loading</vt:lpstr>
      <vt:lpstr>Design for Fatigue Loading</vt:lpstr>
      <vt:lpstr>Design for Fatigue Loading</vt:lpstr>
      <vt:lpstr>Sines Fatigue Failure Criterion</vt:lpstr>
      <vt:lpstr>Gerber Fatigue Failure Criterion</vt:lpstr>
      <vt:lpstr>Helical Spring Selection Process</vt:lpstr>
      <vt:lpstr>Helical Spring Selection Process</vt:lpstr>
      <vt:lpstr>Helical Spring Selection Process</vt:lpstr>
      <vt:lpstr>MECH 325 Extension and Helical Springs</vt:lpstr>
      <vt:lpstr>Extension Springs</vt:lpstr>
      <vt:lpstr>Extension Spring Spring Rate</vt:lpstr>
      <vt:lpstr>Extension Spring: Stresses</vt:lpstr>
      <vt:lpstr>Extension Spring: Stresses</vt:lpstr>
      <vt:lpstr>Initial Spring Tension</vt:lpstr>
      <vt:lpstr>Initial Spring Tension</vt:lpstr>
      <vt:lpstr>Extension Spring Material Properties</vt:lpstr>
      <vt:lpstr>Helical Coil Torsion Springs</vt:lpstr>
      <vt:lpstr>Torsion Spring Stresses</vt:lpstr>
      <vt:lpstr>Torsion Spring Deflection</vt:lpstr>
      <vt:lpstr>Torsion Spring Deflection</vt:lpstr>
    </vt:vector>
  </TitlesOfParts>
  <Company>ubc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 492  L1- Introduction</dc:title>
  <dc:creator>Pat Cramond</dc:creator>
  <cp:lastModifiedBy>mikkelsen</cp:lastModifiedBy>
  <cp:revision>209</cp:revision>
  <cp:lastPrinted>2010-11-14T18:41:54Z</cp:lastPrinted>
  <dcterms:created xsi:type="dcterms:W3CDTF">2001-09-02T20:29:38Z</dcterms:created>
  <dcterms:modified xsi:type="dcterms:W3CDTF">2017-12-13T18:36:08Z</dcterms:modified>
</cp:coreProperties>
</file>